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289" r:id="rId1"/>
  </p:sldMasterIdLst>
  <p:notesMasterIdLst>
    <p:notesMasterId r:id="rId3"/>
  </p:notesMasterIdLst>
  <p:handoutMasterIdLst>
    <p:handoutMasterId r:id="rId4"/>
  </p:handoutMasterIdLst>
  <p:sldIdLst>
    <p:sldId id="1982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杉浦 美奈" initials="杉浦 美奈" lastIdx="19" clrIdx="0"/>
  <p:cmAuthor id="1" name="加賀田" initials="ㅤ" lastIdx="6" clrIdx="1">
    <p:extLst>
      <p:ext uri="{19B8F6BF-5375-455C-9EA6-DF929625EA0E}">
        <p15:presenceInfo xmlns:p15="http://schemas.microsoft.com/office/powerpoint/2012/main" userId="加賀田" providerId="None"/>
      </p:ext>
    </p:extLst>
  </p:cmAuthor>
  <p:cmAuthor id="2" name="加賀田茂史" initials="加賀田茂史" lastIdx="1" clrIdx="2">
    <p:extLst>
      <p:ext uri="{19B8F6BF-5375-455C-9EA6-DF929625EA0E}">
        <p15:presenceInfo xmlns:p15="http://schemas.microsoft.com/office/powerpoint/2012/main" userId="加賀田茂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4F8"/>
    <a:srgbClr val="BFBFBF"/>
    <a:srgbClr val="FDBFEA"/>
    <a:srgbClr val="FFFBE1"/>
    <a:srgbClr val="FB7133"/>
    <a:srgbClr val="F96FDB"/>
    <a:srgbClr val="FEE2F5"/>
    <a:srgbClr val="FFCC99"/>
    <a:srgbClr val="FFFF99"/>
    <a:srgbClr val="819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20246-F2AA-035D-9CA0-56E15AC788C3}" v="84" dt="2025-01-15T07:29:25.843"/>
    <p1510:client id="{AD362E54-584C-4B87-BFBF-94DFADF9F858}" v="95" dt="2025-01-15T07:33:18.5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新井 克幸" userId="S::arai-k2ia@mlit.go.jp::8a654ee0-796b-4dff-98b1-498e5be46da3" providerId="AD" clId="Web-{20420246-F2AA-035D-9CA0-56E15AC788C3}"/>
    <pc:docChg chg="addSld modSld">
      <pc:chgData name="新井 克幸" userId="S::arai-k2ia@mlit.go.jp::8a654ee0-796b-4dff-98b1-498e5be46da3" providerId="AD" clId="Web-{20420246-F2AA-035D-9CA0-56E15AC788C3}" dt="2025-01-15T07:29:25.843" v="83" actId="14100"/>
      <pc:docMkLst>
        <pc:docMk/>
      </pc:docMkLst>
      <pc:sldChg chg="modSp">
        <pc:chgData name="新井 克幸" userId="S::arai-k2ia@mlit.go.jp::8a654ee0-796b-4dff-98b1-498e5be46da3" providerId="AD" clId="Web-{20420246-F2AA-035D-9CA0-56E15AC788C3}" dt="2025-01-15T07:26:45.307" v="1" actId="1076"/>
        <pc:sldMkLst>
          <pc:docMk/>
          <pc:sldMk cId="2726828868" sldId="1978"/>
        </pc:sldMkLst>
        <pc:spChg chg="mod">
          <ac:chgData name="新井 克幸" userId="S::arai-k2ia@mlit.go.jp::8a654ee0-796b-4dff-98b1-498e5be46da3" providerId="AD" clId="Web-{20420246-F2AA-035D-9CA0-56E15AC788C3}" dt="2025-01-15T07:26:45.307" v="1" actId="1076"/>
          <ac:spMkLst>
            <pc:docMk/>
            <pc:sldMk cId="2726828868" sldId="1978"/>
            <ac:spMk id="25" creationId="{00000000-0000-0000-0000-000000000000}"/>
          </ac:spMkLst>
        </pc:spChg>
      </pc:sldChg>
      <pc:sldChg chg="addSp delSp modSp add replId">
        <pc:chgData name="新井 克幸" userId="S::arai-k2ia@mlit.go.jp::8a654ee0-796b-4dff-98b1-498e5be46da3" providerId="AD" clId="Web-{20420246-F2AA-035D-9CA0-56E15AC788C3}" dt="2025-01-15T07:29:25.843" v="83" actId="14100"/>
        <pc:sldMkLst>
          <pc:docMk/>
          <pc:sldMk cId="256667317" sldId="1982"/>
        </pc:sldMkLst>
        <pc:spChg chg="add mod">
          <ac:chgData name="新井 克幸" userId="S::arai-k2ia@mlit.go.jp::8a654ee0-796b-4dff-98b1-498e5be46da3" providerId="AD" clId="Web-{20420246-F2AA-035D-9CA0-56E15AC788C3}" dt="2025-01-15T07:29:24.937" v="81" actId="1076"/>
          <ac:spMkLst>
            <pc:docMk/>
            <pc:sldMk cId="256667317" sldId="1982"/>
            <ac:spMk id="7" creationId="{5B439C6D-D051-41CD-021D-E51122DEE97B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16.124" v="58" actId="20577"/>
          <ac:spMkLst>
            <pc:docMk/>
            <pc:sldMk cId="256667317" sldId="1982"/>
            <ac:spMk id="14" creationId="{921D459D-9181-46D3-F587-D49F3DD48830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25.843" v="83" actId="14100"/>
          <ac:spMkLst>
            <pc:docMk/>
            <pc:sldMk cId="256667317" sldId="1982"/>
            <ac:spMk id="16" creationId="{3B110814-3206-9780-7B7A-9F83E3E7BC64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7:53.372" v="22" actId="14100"/>
          <ac:spMkLst>
            <pc:docMk/>
            <pc:sldMk cId="256667317" sldId="1982"/>
            <ac:spMk id="19" creationId="{30C2F939-AE6A-C33F-770A-03E9D84C0B56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24.937" v="78" actId="1076"/>
          <ac:spMkLst>
            <pc:docMk/>
            <pc:sldMk cId="256667317" sldId="1982"/>
            <ac:spMk id="23" creationId="{8535A3A5-D1E0-4F28-8291-CBF4EAA9DC86}"/>
          </ac:spMkLst>
        </pc:spChg>
        <pc:spChg chg="del">
          <ac:chgData name="新井 克幸" userId="S::arai-k2ia@mlit.go.jp::8a654ee0-796b-4dff-98b1-498e5be46da3" providerId="AD" clId="Web-{20420246-F2AA-035D-9CA0-56E15AC788C3}" dt="2025-01-15T07:27:12.964" v="4"/>
          <ac:spMkLst>
            <pc:docMk/>
            <pc:sldMk cId="256667317" sldId="1982"/>
            <ac:spMk id="25" creationId="{00000000-0000-0000-0000-000000000000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24.921" v="77" actId="1076"/>
          <ac:spMkLst>
            <pc:docMk/>
            <pc:sldMk cId="256667317" sldId="1982"/>
            <ac:spMk id="26" creationId="{272344F0-9AAE-90CD-D968-F0B39782C084}"/>
          </ac:spMkLst>
        </pc:spChg>
        <pc:spChg chg="del">
          <ac:chgData name="新井 克幸" userId="S::arai-k2ia@mlit.go.jp::8a654ee0-796b-4dff-98b1-498e5be46da3" providerId="AD" clId="Web-{20420246-F2AA-035D-9CA0-56E15AC788C3}" dt="2025-01-15T07:27:14.714" v="5"/>
          <ac:spMkLst>
            <pc:docMk/>
            <pc:sldMk cId="256667317" sldId="1982"/>
            <ac:spMk id="27" creationId="{191CC531-4806-E872-E620-D6EBF5B81438}"/>
          </ac:spMkLst>
        </pc:spChg>
        <pc:spChg chg="del">
          <ac:chgData name="新井 克幸" userId="S::arai-k2ia@mlit.go.jp::8a654ee0-796b-4dff-98b1-498e5be46da3" providerId="AD" clId="Web-{20420246-F2AA-035D-9CA0-56E15AC788C3}" dt="2025-01-15T07:27:09.339" v="3"/>
          <ac:spMkLst>
            <pc:docMk/>
            <pc:sldMk cId="256667317" sldId="1982"/>
            <ac:spMk id="28" creationId="{00000000-0000-0000-0000-000000000000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24.921" v="76" actId="1076"/>
          <ac:spMkLst>
            <pc:docMk/>
            <pc:sldMk cId="256667317" sldId="1982"/>
            <ac:spMk id="30" creationId="{5EB8270D-F9D7-B101-4A5E-D0CD932E7B37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24.921" v="75" actId="1076"/>
          <ac:spMkLst>
            <pc:docMk/>
            <pc:sldMk cId="256667317" sldId="1982"/>
            <ac:spMk id="32" creationId="{AAE9B43A-C1A5-B82F-AF8B-DFC6C4F2A759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24.921" v="74" actId="1076"/>
          <ac:spMkLst>
            <pc:docMk/>
            <pc:sldMk cId="256667317" sldId="1982"/>
            <ac:spMk id="34" creationId="{7B2265E9-64AB-9A7D-D190-0065DA31A05E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24.921" v="73" actId="1076"/>
          <ac:spMkLst>
            <pc:docMk/>
            <pc:sldMk cId="256667317" sldId="1982"/>
            <ac:spMk id="36" creationId="{452E7C7C-6BCF-4B84-2948-F95BEB4CCCD2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24.921" v="72" actId="1076"/>
          <ac:spMkLst>
            <pc:docMk/>
            <pc:sldMk cId="256667317" sldId="1982"/>
            <ac:spMk id="38" creationId="{20B59FA7-0574-C32C-CE08-5F123AEED1D5}"/>
          </ac:spMkLst>
        </pc:spChg>
        <pc:spChg chg="add mod">
          <ac:chgData name="新井 克幸" userId="S::arai-k2ia@mlit.go.jp::8a654ee0-796b-4dff-98b1-498e5be46da3" providerId="AD" clId="Web-{20420246-F2AA-035D-9CA0-56E15AC788C3}" dt="2025-01-15T07:29:24.921" v="71" actId="1076"/>
          <ac:spMkLst>
            <pc:docMk/>
            <pc:sldMk cId="256667317" sldId="1982"/>
            <ac:spMk id="40" creationId="{2DE1725F-3AA7-3CCA-A31B-94EE26369012}"/>
          </ac:spMkLst>
        </pc:spChg>
        <pc:graphicFrameChg chg="mod">
          <ac:chgData name="新井 克幸" userId="S::arai-k2ia@mlit.go.jp::8a654ee0-796b-4dff-98b1-498e5be46da3" providerId="AD" clId="Web-{20420246-F2AA-035D-9CA0-56E15AC788C3}" dt="2025-01-15T07:29:24.937" v="82" actId="1076"/>
          <ac:graphicFrameMkLst>
            <pc:docMk/>
            <pc:sldMk cId="256667317" sldId="1982"/>
            <ac:graphicFrameMk id="17" creationId="{6C68FF99-0F21-CD5D-0BC2-FB0367B6B08B}"/>
          </ac:graphicFrameMkLst>
        </pc:graphicFrameChg>
        <pc:graphicFrameChg chg="add mod">
          <ac:chgData name="新井 克幸" userId="S::arai-k2ia@mlit.go.jp::8a654ee0-796b-4dff-98b1-498e5be46da3" providerId="AD" clId="Web-{20420246-F2AA-035D-9CA0-56E15AC788C3}" dt="2025-01-15T07:29:24.937" v="79" actId="1076"/>
          <ac:graphicFrameMkLst>
            <pc:docMk/>
            <pc:sldMk cId="256667317" sldId="1982"/>
            <ac:graphicFrameMk id="21" creationId="{EEB6FDB6-B5AD-61AE-7396-6938C747308C}"/>
          </ac:graphicFrameMkLst>
        </pc:graphicFrameChg>
      </pc:sldChg>
    </pc:docChg>
  </pc:docChgLst>
  <pc:docChgLst>
    <pc:chgData name="菊地 昌吾" userId="a2de550d-73a8-4375-a9a2-9a1175432f9d" providerId="ADAL" clId="{57F12AFB-7E0E-46A0-A096-CE7772C8464F}"/>
    <pc:docChg chg="undo custSel modSld sldOrd">
      <pc:chgData name="菊地 昌吾" userId="a2de550d-73a8-4375-a9a2-9a1175432f9d" providerId="ADAL" clId="{57F12AFB-7E0E-46A0-A096-CE7772C8464F}" dt="2024-05-24T08:56:34.357" v="250" actId="20577"/>
      <pc:docMkLst>
        <pc:docMk/>
      </pc:docMkLst>
      <pc:sldChg chg="modSp mod">
        <pc:chgData name="菊地 昌吾" userId="a2de550d-73a8-4375-a9a2-9a1175432f9d" providerId="ADAL" clId="{57F12AFB-7E0E-46A0-A096-CE7772C8464F}" dt="2024-05-24T08:56:34.357" v="250" actId="20577"/>
        <pc:sldMkLst>
          <pc:docMk/>
          <pc:sldMk cId="2726828868" sldId="1978"/>
        </pc:sldMkLst>
        <pc:spChg chg="mod">
          <ac:chgData name="菊地 昌吾" userId="a2de550d-73a8-4375-a9a2-9a1175432f9d" providerId="ADAL" clId="{57F12AFB-7E0E-46A0-A096-CE7772C8464F}" dt="2024-05-24T06:43:14.878" v="229"/>
          <ac:spMkLst>
            <pc:docMk/>
            <pc:sldMk cId="2726828868" sldId="1978"/>
            <ac:spMk id="7" creationId="{3CEB86A1-4154-3802-41D0-172C2974F225}"/>
          </ac:spMkLst>
        </pc:spChg>
        <pc:spChg chg="mod">
          <ac:chgData name="菊地 昌吾" userId="a2de550d-73a8-4375-a9a2-9a1175432f9d" providerId="ADAL" clId="{57F12AFB-7E0E-46A0-A096-CE7772C8464F}" dt="2024-05-24T08:56:34.357" v="250" actId="20577"/>
          <ac:spMkLst>
            <pc:docMk/>
            <pc:sldMk cId="2726828868" sldId="1978"/>
            <ac:spMk id="27" creationId="{191CC531-4806-E872-E620-D6EBF5B81438}"/>
          </ac:spMkLst>
        </pc:spChg>
        <pc:spChg chg="mod">
          <ac:chgData name="菊地 昌吾" userId="a2de550d-73a8-4375-a9a2-9a1175432f9d" providerId="ADAL" clId="{57F12AFB-7E0E-46A0-A096-CE7772C8464F}" dt="2024-05-24T06:52:10.358" v="231" actId="207"/>
          <ac:spMkLst>
            <pc:docMk/>
            <pc:sldMk cId="2726828868" sldId="1978"/>
            <ac:spMk id="28" creationId="{00000000-0000-0000-0000-000000000000}"/>
          </ac:spMkLst>
        </pc:spChg>
        <pc:graphicFrameChg chg="mod modGraphic">
          <ac:chgData name="菊地 昌吾" userId="a2de550d-73a8-4375-a9a2-9a1175432f9d" providerId="ADAL" clId="{57F12AFB-7E0E-46A0-A096-CE7772C8464F}" dt="2024-05-24T06:52:29.913" v="232" actId="13926"/>
          <ac:graphicFrameMkLst>
            <pc:docMk/>
            <pc:sldMk cId="2726828868" sldId="1978"/>
            <ac:graphicFrameMk id="19" creationId="{0BBCD06B-4774-6C5C-4AC6-CFEFFB1A59D7}"/>
          </ac:graphicFrameMkLst>
        </pc:graphicFrameChg>
      </pc:sldChg>
      <pc:sldChg chg="ord">
        <pc:chgData name="菊地 昌吾" userId="a2de550d-73a8-4375-a9a2-9a1175432f9d" providerId="ADAL" clId="{57F12AFB-7E0E-46A0-A096-CE7772C8464F}" dt="2024-05-24T06:31:37.289" v="2" actId="20578"/>
        <pc:sldMkLst>
          <pc:docMk/>
          <pc:sldMk cId="1119155735" sldId="1979"/>
        </pc:sldMkLst>
      </pc:sldChg>
    </pc:docChg>
  </pc:docChgLst>
  <pc:docChgLst>
    <pc:chgData name="新井 克幸" userId="8a654ee0-796b-4dff-98b1-498e5be46da3" providerId="ADAL" clId="{AD362E54-584C-4B87-BFBF-94DFADF9F858}"/>
    <pc:docChg chg="undo custSel delSld modSld">
      <pc:chgData name="新井 克幸" userId="8a654ee0-796b-4dff-98b1-498e5be46da3" providerId="ADAL" clId="{AD362E54-584C-4B87-BFBF-94DFADF9F858}" dt="2025-01-15T07:33:18.577" v="93" actId="729"/>
      <pc:docMkLst>
        <pc:docMk/>
      </pc:docMkLst>
      <pc:sldChg chg="mod modShow">
        <pc:chgData name="新井 克幸" userId="8a654ee0-796b-4dff-98b1-498e5be46da3" providerId="ADAL" clId="{AD362E54-584C-4B87-BFBF-94DFADF9F858}" dt="2025-01-15T07:33:07.915" v="92" actId="729"/>
        <pc:sldMkLst>
          <pc:docMk/>
          <pc:sldMk cId="2726828868" sldId="1978"/>
        </pc:sldMkLst>
      </pc:sldChg>
      <pc:sldChg chg="mod modShow">
        <pc:chgData name="新井 克幸" userId="8a654ee0-796b-4dff-98b1-498e5be46da3" providerId="ADAL" clId="{AD362E54-584C-4B87-BFBF-94DFADF9F858}" dt="2025-01-15T07:33:07.915" v="92" actId="729"/>
        <pc:sldMkLst>
          <pc:docMk/>
          <pc:sldMk cId="1119155735" sldId="1979"/>
        </pc:sldMkLst>
      </pc:sldChg>
      <pc:sldChg chg="mod modShow">
        <pc:chgData name="新井 克幸" userId="8a654ee0-796b-4dff-98b1-498e5be46da3" providerId="ADAL" clId="{AD362E54-584C-4B87-BFBF-94DFADF9F858}" dt="2025-01-15T07:33:18.577" v="93" actId="729"/>
        <pc:sldMkLst>
          <pc:docMk/>
          <pc:sldMk cId="611609105" sldId="1980"/>
        </pc:sldMkLst>
      </pc:sldChg>
      <pc:sldChg chg="mod modShow">
        <pc:chgData name="新井 克幸" userId="8a654ee0-796b-4dff-98b1-498e5be46da3" providerId="ADAL" clId="{AD362E54-584C-4B87-BFBF-94DFADF9F858}" dt="2025-01-15T07:33:18.577" v="93" actId="729"/>
        <pc:sldMkLst>
          <pc:docMk/>
          <pc:sldMk cId="3168210732" sldId="1981"/>
        </pc:sldMkLst>
      </pc:sldChg>
      <pc:sldChg chg="delSp modSp del mod">
        <pc:chgData name="新井 克幸" userId="8a654ee0-796b-4dff-98b1-498e5be46da3" providerId="ADAL" clId="{AD362E54-584C-4B87-BFBF-94DFADF9F858}" dt="2025-01-15T07:31:04.025" v="21" actId="2696"/>
        <pc:sldMkLst>
          <pc:docMk/>
          <pc:sldMk cId="256667317" sldId="1982"/>
        </pc:sldMkLst>
        <pc:spChg chg="mod">
          <ac:chgData name="新井 克幸" userId="8a654ee0-796b-4dff-98b1-498e5be46da3" providerId="ADAL" clId="{AD362E54-584C-4B87-BFBF-94DFADF9F858}" dt="2025-01-15T07:30:20.856" v="17" actId="20577"/>
          <ac:spMkLst>
            <pc:docMk/>
            <pc:sldMk cId="256667317" sldId="1982"/>
            <ac:spMk id="7" creationId="{5B439C6D-D051-41CD-021D-E51122DEE97B}"/>
          </ac:spMkLst>
        </pc:spChg>
        <pc:spChg chg="mod">
          <ac:chgData name="新井 克幸" userId="8a654ee0-796b-4dff-98b1-498e5be46da3" providerId="ADAL" clId="{AD362E54-584C-4B87-BFBF-94DFADF9F858}" dt="2025-01-15T07:30:26.296" v="18" actId="1076"/>
          <ac:spMkLst>
            <pc:docMk/>
            <pc:sldMk cId="256667317" sldId="1982"/>
            <ac:spMk id="14" creationId="{921D459D-9181-46D3-F587-D49F3DD48830}"/>
          </ac:spMkLst>
        </pc:spChg>
        <pc:spChg chg="mod">
          <ac:chgData name="新井 克幸" userId="8a654ee0-796b-4dff-98b1-498e5be46da3" providerId="ADAL" clId="{AD362E54-584C-4B87-BFBF-94DFADF9F858}" dt="2025-01-15T07:29:52.107" v="0" actId="14100"/>
          <ac:spMkLst>
            <pc:docMk/>
            <pc:sldMk cId="256667317" sldId="1982"/>
            <ac:spMk id="16" creationId="{3B110814-3206-9780-7B7A-9F83E3E7BC64}"/>
          </ac:spMkLst>
        </pc:spChg>
        <pc:graphicFrameChg chg="del mod">
          <ac:chgData name="新井 克幸" userId="8a654ee0-796b-4dff-98b1-498e5be46da3" providerId="ADAL" clId="{AD362E54-584C-4B87-BFBF-94DFADF9F858}" dt="2025-01-15T07:30:44.909" v="20" actId="478"/>
          <ac:graphicFrameMkLst>
            <pc:docMk/>
            <pc:sldMk cId="256667317" sldId="1982"/>
            <ac:graphicFrameMk id="17" creationId="{6C68FF99-0F21-CD5D-0BC2-FB0367B6B08B}"/>
          </ac:graphicFrameMkLst>
        </pc:graphicFrameChg>
      </pc:sldChg>
      <pc:sldChg chg="delSp modSp mod">
        <pc:chgData name="新井 克幸" userId="8a654ee0-796b-4dff-98b1-498e5be46da3" providerId="ADAL" clId="{AD362E54-584C-4B87-BFBF-94DFADF9F858}" dt="2025-01-15T07:32:24.560" v="91" actId="6549"/>
        <pc:sldMkLst>
          <pc:docMk/>
          <pc:sldMk cId="3735984318" sldId="1982"/>
        </pc:sldMkLst>
        <pc:spChg chg="mod">
          <ac:chgData name="新井 克幸" userId="8a654ee0-796b-4dff-98b1-498e5be46da3" providerId="ADAL" clId="{AD362E54-584C-4B87-BFBF-94DFADF9F858}" dt="2025-01-15T07:31:54.057" v="46" actId="14100"/>
          <ac:spMkLst>
            <pc:docMk/>
            <pc:sldMk cId="3735984318" sldId="1982"/>
            <ac:spMk id="2" creationId="{120F757B-711A-62A5-509A-C71B447F7694}"/>
          </ac:spMkLst>
        </pc:spChg>
        <pc:spChg chg="mod">
          <ac:chgData name="新井 克幸" userId="8a654ee0-796b-4dff-98b1-498e5be46da3" providerId="ADAL" clId="{AD362E54-584C-4B87-BFBF-94DFADF9F858}" dt="2025-01-15T07:32:13.624" v="79" actId="6549"/>
          <ac:spMkLst>
            <pc:docMk/>
            <pc:sldMk cId="3735984318" sldId="1982"/>
            <ac:spMk id="11" creationId="{0AC4A1D0-1EF0-FD73-BBB6-A8B1CCEE2F89}"/>
          </ac:spMkLst>
        </pc:spChg>
        <pc:spChg chg="mod">
          <ac:chgData name="新井 克幸" userId="8a654ee0-796b-4dff-98b1-498e5be46da3" providerId="ADAL" clId="{AD362E54-584C-4B87-BFBF-94DFADF9F858}" dt="2025-01-15T07:32:24.560" v="91" actId="6549"/>
          <ac:spMkLst>
            <pc:docMk/>
            <pc:sldMk cId="3735984318" sldId="1982"/>
            <ac:spMk id="13" creationId="{3D8A53B6-52AD-E087-6D75-D2D8C2DCB3C4}"/>
          </ac:spMkLst>
        </pc:spChg>
        <pc:spChg chg="del">
          <ac:chgData name="新井 克幸" userId="8a654ee0-796b-4dff-98b1-498e5be46da3" providerId="ADAL" clId="{AD362E54-584C-4B87-BFBF-94DFADF9F858}" dt="2025-01-15T07:32:00.066" v="47" actId="478"/>
          <ac:spMkLst>
            <pc:docMk/>
            <pc:sldMk cId="3735984318" sldId="1982"/>
            <ac:spMk id="19" creationId="{30C2F939-AE6A-C33F-770A-03E9D84C0B56}"/>
          </ac:spMkLst>
        </pc:spChg>
      </pc:sldChg>
    </pc:docChg>
  </pc:docChgLst>
  <pc:docChgLst>
    <pc:chgData name="山口 秀太" userId="d6113378-65fb-454b-a0a6-58cbf15a70b8" providerId="ADAL" clId="{8779FED5-C7DA-4E04-ADB4-A14D95888A76}"/>
    <pc:docChg chg="undo custSel modSld">
      <pc:chgData name="山口 秀太" userId="d6113378-65fb-454b-a0a6-58cbf15a70b8" providerId="ADAL" clId="{8779FED5-C7DA-4E04-ADB4-A14D95888A76}" dt="2024-05-24T08:52:24.995" v="2906"/>
      <pc:docMkLst>
        <pc:docMk/>
      </pc:docMkLst>
      <pc:sldChg chg="delSp modSp mod">
        <pc:chgData name="山口 秀太" userId="d6113378-65fb-454b-a0a6-58cbf15a70b8" providerId="ADAL" clId="{8779FED5-C7DA-4E04-ADB4-A14D95888A76}" dt="2024-05-24T08:52:24.995" v="2906"/>
        <pc:sldMkLst>
          <pc:docMk/>
          <pc:sldMk cId="2726828868" sldId="1978"/>
        </pc:sldMkLst>
        <pc:spChg chg="del mod">
          <ac:chgData name="山口 秀太" userId="d6113378-65fb-454b-a0a6-58cbf15a70b8" providerId="ADAL" clId="{8779FED5-C7DA-4E04-ADB4-A14D95888A76}" dt="2024-05-24T07:32:25.516" v="528" actId="478"/>
          <ac:spMkLst>
            <pc:docMk/>
            <pc:sldMk cId="2726828868" sldId="1978"/>
            <ac:spMk id="7" creationId="{3CEB86A1-4154-3802-41D0-172C2974F225}"/>
          </ac:spMkLst>
        </pc:spChg>
        <pc:spChg chg="del">
          <ac:chgData name="山口 秀太" userId="d6113378-65fb-454b-a0a6-58cbf15a70b8" providerId="ADAL" clId="{8779FED5-C7DA-4E04-ADB4-A14D95888A76}" dt="2024-05-24T07:29:30.256" v="3" actId="478"/>
          <ac:spMkLst>
            <pc:docMk/>
            <pc:sldMk cId="2726828868" sldId="1978"/>
            <ac:spMk id="22" creationId="{70AF3F57-B50C-0E82-2A69-9EC00097672C}"/>
          </ac:spMkLst>
        </pc:spChg>
        <pc:spChg chg="mod">
          <ac:chgData name="山口 秀太" userId="d6113378-65fb-454b-a0a6-58cbf15a70b8" providerId="ADAL" clId="{8779FED5-C7DA-4E04-ADB4-A14D95888A76}" dt="2024-05-24T07:32:21.177" v="526" actId="6549"/>
          <ac:spMkLst>
            <pc:docMk/>
            <pc:sldMk cId="2726828868" sldId="1978"/>
            <ac:spMk id="25" creationId="{00000000-0000-0000-0000-000000000000}"/>
          </ac:spMkLst>
        </pc:spChg>
        <pc:spChg chg="mod">
          <ac:chgData name="山口 秀太" userId="d6113378-65fb-454b-a0a6-58cbf15a70b8" providerId="ADAL" clId="{8779FED5-C7DA-4E04-ADB4-A14D95888A76}" dt="2024-05-24T08:52:24.995" v="2906"/>
          <ac:spMkLst>
            <pc:docMk/>
            <pc:sldMk cId="2726828868" sldId="1978"/>
            <ac:spMk id="27" creationId="{191CC531-4806-E872-E620-D6EBF5B81438}"/>
          </ac:spMkLst>
        </pc:spChg>
        <pc:spChg chg="mod">
          <ac:chgData name="山口 秀太" userId="d6113378-65fb-454b-a0a6-58cbf15a70b8" providerId="ADAL" clId="{8779FED5-C7DA-4E04-ADB4-A14D95888A76}" dt="2024-05-24T07:29:27.307" v="2" actId="207"/>
          <ac:spMkLst>
            <pc:docMk/>
            <pc:sldMk cId="2726828868" sldId="1978"/>
            <ac:spMk id="28" creationId="{00000000-0000-0000-0000-000000000000}"/>
          </ac:spMkLst>
        </pc:spChg>
        <pc:graphicFrameChg chg="modGraphic">
          <ac:chgData name="山口 秀太" userId="d6113378-65fb-454b-a0a6-58cbf15a70b8" providerId="ADAL" clId="{8779FED5-C7DA-4E04-ADB4-A14D95888A76}" dt="2024-05-24T07:33:20.700" v="638" actId="113"/>
          <ac:graphicFrameMkLst>
            <pc:docMk/>
            <pc:sldMk cId="2726828868" sldId="1978"/>
            <ac:graphicFrameMk id="17" creationId="{6C68FF99-0F21-CD5D-0BC2-FB0367B6B08B}"/>
          </ac:graphicFrameMkLst>
        </pc:graphicFrameChg>
        <pc:graphicFrameChg chg="mod modGraphic">
          <ac:chgData name="山口 秀太" userId="d6113378-65fb-454b-a0a6-58cbf15a70b8" providerId="ADAL" clId="{8779FED5-C7DA-4E04-ADB4-A14D95888A76}" dt="2024-05-24T07:33:17.765" v="637" actId="113"/>
          <ac:graphicFrameMkLst>
            <pc:docMk/>
            <pc:sldMk cId="2726828868" sldId="1978"/>
            <ac:graphicFrameMk id="19" creationId="{0BBCD06B-4774-6C5C-4AC6-CFEFFB1A59D7}"/>
          </ac:graphicFrameMkLst>
        </pc:graphicFrameChg>
      </pc:sldChg>
      <pc:sldChg chg="addSp delSp modSp mod">
        <pc:chgData name="山口 秀太" userId="d6113378-65fb-454b-a0a6-58cbf15a70b8" providerId="ADAL" clId="{8779FED5-C7DA-4E04-ADB4-A14D95888A76}" dt="2024-05-24T07:55:17.659" v="2031" actId="1036"/>
        <pc:sldMkLst>
          <pc:docMk/>
          <pc:sldMk cId="1119155735" sldId="1979"/>
        </pc:sldMkLst>
        <pc:spChg chg="del">
          <ac:chgData name="山口 秀太" userId="d6113378-65fb-454b-a0a6-58cbf15a70b8" providerId="ADAL" clId="{8779FED5-C7DA-4E04-ADB4-A14D95888A76}" dt="2024-05-24T07:52:31.093" v="1594" actId="478"/>
          <ac:spMkLst>
            <pc:docMk/>
            <pc:sldMk cId="1119155735" sldId="1979"/>
            <ac:spMk id="5" creationId="{D719119F-E2C4-133E-EB1E-0AFE1002FFE6}"/>
          </ac:spMkLst>
        </pc:spChg>
        <pc:spChg chg="add del mod">
          <ac:chgData name="山口 秀太" userId="d6113378-65fb-454b-a0a6-58cbf15a70b8" providerId="ADAL" clId="{8779FED5-C7DA-4E04-ADB4-A14D95888A76}" dt="2024-05-24T07:55:17.659" v="2031" actId="1036"/>
          <ac:spMkLst>
            <pc:docMk/>
            <pc:sldMk cId="1119155735" sldId="1979"/>
            <ac:spMk id="6" creationId="{A2328D06-93E5-C4DF-920D-70622C92B0BC}"/>
          </ac:spMkLst>
        </pc:spChg>
        <pc:spChg chg="mod">
          <ac:chgData name="山口 秀太" userId="d6113378-65fb-454b-a0a6-58cbf15a70b8" providerId="ADAL" clId="{8779FED5-C7DA-4E04-ADB4-A14D95888A76}" dt="2024-05-24T07:53:35.159" v="1886" actId="20577"/>
          <ac:spMkLst>
            <pc:docMk/>
            <pc:sldMk cId="1119155735" sldId="1979"/>
            <ac:spMk id="25" creationId="{00000000-0000-0000-0000-000000000000}"/>
          </ac:spMkLst>
        </pc:spChg>
        <pc:graphicFrameChg chg="add mod modGraphic">
          <ac:chgData name="山口 秀太" userId="d6113378-65fb-454b-a0a6-58cbf15a70b8" providerId="ADAL" clId="{8779FED5-C7DA-4E04-ADB4-A14D95888A76}" dt="2024-05-24T07:55:17.659" v="2031" actId="1036"/>
          <ac:graphicFrameMkLst>
            <pc:docMk/>
            <pc:sldMk cId="1119155735" sldId="1979"/>
            <ac:graphicFrameMk id="4" creationId="{925AE94D-2C52-5556-A9C3-9674F32C49C6}"/>
          </ac:graphicFrameMkLst>
        </pc:graphicFrameChg>
        <pc:graphicFrameChg chg="mod modGraphic">
          <ac:chgData name="山口 秀太" userId="d6113378-65fb-454b-a0a6-58cbf15a70b8" providerId="ADAL" clId="{8779FED5-C7DA-4E04-ADB4-A14D95888A76}" dt="2024-05-24T07:55:14.304" v="2023" actId="1036"/>
          <ac:graphicFrameMkLst>
            <pc:docMk/>
            <pc:sldMk cId="1119155735" sldId="1979"/>
            <ac:graphicFrameMk id="9" creationId="{0A6267A4-57DA-A767-3298-DE6B7711422B}"/>
          </ac:graphicFrameMkLst>
        </pc:graphicFrameChg>
      </pc:sldChg>
      <pc:sldChg chg="addSp delSp modSp mod">
        <pc:chgData name="山口 秀太" userId="d6113378-65fb-454b-a0a6-58cbf15a70b8" providerId="ADAL" clId="{8779FED5-C7DA-4E04-ADB4-A14D95888A76}" dt="2024-05-24T07:59:59.218" v="2573" actId="1036"/>
        <pc:sldMkLst>
          <pc:docMk/>
          <pc:sldMk cId="611609105" sldId="1980"/>
        </pc:sldMkLst>
        <pc:spChg chg="mod">
          <ac:chgData name="山口 秀太" userId="d6113378-65fb-454b-a0a6-58cbf15a70b8" providerId="ADAL" clId="{8779FED5-C7DA-4E04-ADB4-A14D95888A76}" dt="2024-05-24T07:59:03.437" v="2550"/>
          <ac:spMkLst>
            <pc:docMk/>
            <pc:sldMk cId="611609105" sldId="1980"/>
            <ac:spMk id="4" creationId="{C14B3822-D49E-4492-ADE3-16315E863B02}"/>
          </ac:spMkLst>
        </pc:spChg>
        <pc:spChg chg="mod">
          <ac:chgData name="山口 秀太" userId="d6113378-65fb-454b-a0a6-58cbf15a70b8" providerId="ADAL" clId="{8779FED5-C7DA-4E04-ADB4-A14D95888A76}" dt="2024-05-24T07:58:58.252" v="2533"/>
          <ac:spMkLst>
            <pc:docMk/>
            <pc:sldMk cId="611609105" sldId="1980"/>
            <ac:spMk id="5" creationId="{42040B5C-FADF-169A-CD41-57C1DE290F40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9" creationId="{60CA9EE7-6013-8F98-5CB7-5786B0A6347C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11" creationId="{35D4DD9E-CBFF-7AC1-9C7B-3741B8A3736C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12" creationId="{0A08F6F6-0534-7ACE-BA85-59A829E32FB4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13" creationId="{0730A437-8AB6-787E-C70F-57CA9FD0FD0B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14" creationId="{2CDD0479-491B-2CA4-62C3-83B4BBF3986A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15" creationId="{3FADA5A2-F63C-60FC-1D89-40C91F129C11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16" creationId="{B99BE3C7-E3DE-B373-3C9C-623751B4DE8B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17" creationId="{271E6A1A-6939-A874-2CE4-2E352E509503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18" creationId="{37E25729-156A-E623-54A8-965FD48FA532}"/>
          </ac:spMkLst>
        </pc:spChg>
        <pc:spChg chg="add del mod">
          <ac:chgData name="山口 秀太" userId="d6113378-65fb-454b-a0a6-58cbf15a70b8" providerId="ADAL" clId="{8779FED5-C7DA-4E04-ADB4-A14D95888A76}" dt="2024-05-24T07:59:45.118" v="2553"/>
          <ac:spMkLst>
            <pc:docMk/>
            <pc:sldMk cId="611609105" sldId="1980"/>
            <ac:spMk id="19" creationId="{2356CD70-544D-F5EE-BFC6-665352953946}"/>
          </ac:spMkLst>
        </pc:spChg>
        <pc:graphicFrameChg chg="del">
          <ac:chgData name="山口 秀太" userId="d6113378-65fb-454b-a0a6-58cbf15a70b8" providerId="ADAL" clId="{8779FED5-C7DA-4E04-ADB4-A14D95888A76}" dt="2024-05-24T07:59:44.035" v="2551" actId="478"/>
          <ac:graphicFrameMkLst>
            <pc:docMk/>
            <pc:sldMk cId="611609105" sldId="1980"/>
            <ac:graphicFrameMk id="7" creationId="{86307C21-EBFF-8FFA-950D-AD529ADCE5B0}"/>
          </ac:graphicFrameMkLst>
        </pc:graphicFrameChg>
        <pc:graphicFrameChg chg="add mod modGraphic">
          <ac:chgData name="山口 秀太" userId="d6113378-65fb-454b-a0a6-58cbf15a70b8" providerId="ADAL" clId="{8779FED5-C7DA-4E04-ADB4-A14D95888A76}" dt="2024-05-24T07:59:59.218" v="2573" actId="1036"/>
          <ac:graphicFrameMkLst>
            <pc:docMk/>
            <pc:sldMk cId="611609105" sldId="1980"/>
            <ac:graphicFrameMk id="20" creationId="{5737C409-E245-C45F-9D3B-571895267642}"/>
          </ac:graphicFrameMkLst>
        </pc:graphicFrameChg>
      </pc:sldChg>
      <pc:sldChg chg="addSp delSp modSp mod">
        <pc:chgData name="山口 秀太" userId="d6113378-65fb-454b-a0a6-58cbf15a70b8" providerId="ADAL" clId="{8779FED5-C7DA-4E04-ADB4-A14D95888A76}" dt="2024-05-24T07:58:33.331" v="2506" actId="6549"/>
        <pc:sldMkLst>
          <pc:docMk/>
          <pc:sldMk cId="3168210732" sldId="1981"/>
        </pc:sldMkLst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5" creationId="{3D9505F6-7CB1-DE98-17CB-740FE356FE53}"/>
          </ac:spMkLst>
        </pc:spChg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6" creationId="{F13228EB-323D-B2A1-9905-FB925EFA5D82}"/>
          </ac:spMkLst>
        </pc:spChg>
        <pc:spChg chg="mod">
          <ac:chgData name="山口 秀太" userId="d6113378-65fb-454b-a0a6-58cbf15a70b8" providerId="ADAL" clId="{8779FED5-C7DA-4E04-ADB4-A14D95888A76}" dt="2024-05-24T07:58:33.331" v="2506" actId="6549"/>
          <ac:spMkLst>
            <pc:docMk/>
            <pc:sldMk cId="3168210732" sldId="1981"/>
            <ac:spMk id="7" creationId="{D9CCA2AE-883A-84DC-A926-EA4D5EBE5D4E}"/>
          </ac:spMkLst>
        </pc:spChg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9" creationId="{269FFE53-721B-DD4F-E1D7-7ACA19DEA3E7}"/>
          </ac:spMkLst>
        </pc:spChg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11" creationId="{E1F815DF-6FA4-074F-9800-797E980FB73F}"/>
          </ac:spMkLst>
        </pc:spChg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12" creationId="{9A59B323-9B9E-BD6F-3D11-E480FD82211A}"/>
          </ac:spMkLst>
        </pc:spChg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13" creationId="{49F86D33-43C9-876D-D5E8-B6409E7008AC}"/>
          </ac:spMkLst>
        </pc:spChg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14" creationId="{BEF41A52-E963-4434-CE75-0E0D468DB8FE}"/>
          </ac:spMkLst>
        </pc:spChg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15" creationId="{13BE9472-788A-5EE2-0F54-D07B7E0FF1B5}"/>
          </ac:spMkLst>
        </pc:spChg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16" creationId="{7C29639C-0645-FF6B-D180-FE57A628E541}"/>
          </ac:spMkLst>
        </pc:spChg>
        <pc:spChg chg="del mod">
          <ac:chgData name="山口 秀太" userId="d6113378-65fb-454b-a0a6-58cbf15a70b8" providerId="ADAL" clId="{8779FED5-C7DA-4E04-ADB4-A14D95888A76}" dt="2024-05-24T07:57:43.109" v="2450" actId="478"/>
          <ac:spMkLst>
            <pc:docMk/>
            <pc:sldMk cId="3168210732" sldId="1981"/>
            <ac:spMk id="17" creationId="{4941C3B4-AE41-89A0-4727-132F9302E568}"/>
          </ac:spMkLst>
        </pc:spChg>
        <pc:spChg chg="add del mod">
          <ac:chgData name="山口 秀太" userId="d6113378-65fb-454b-a0a6-58cbf15a70b8" providerId="ADAL" clId="{8779FED5-C7DA-4E04-ADB4-A14D95888A76}" dt="2024-05-24T07:56:36.641" v="2193" actId="478"/>
          <ac:spMkLst>
            <pc:docMk/>
            <pc:sldMk cId="3168210732" sldId="1981"/>
            <ac:spMk id="19" creationId="{5E8F7E80-3D5B-468B-4DE9-92F6F0EBD996}"/>
          </ac:spMkLst>
        </pc:spChg>
        <pc:spChg chg="add del mod">
          <ac:chgData name="山口 秀太" userId="d6113378-65fb-454b-a0a6-58cbf15a70b8" providerId="ADAL" clId="{8779FED5-C7DA-4E04-ADB4-A14D95888A76}" dt="2024-05-24T07:56:36.641" v="2193" actId="478"/>
          <ac:spMkLst>
            <pc:docMk/>
            <pc:sldMk cId="3168210732" sldId="1981"/>
            <ac:spMk id="20" creationId="{26B5C039-DEE3-88E9-FBDF-10F05DFE2BB4}"/>
          </ac:spMkLst>
        </pc:spChg>
        <pc:spChg chg="add del mod">
          <ac:chgData name="山口 秀太" userId="d6113378-65fb-454b-a0a6-58cbf15a70b8" providerId="ADAL" clId="{8779FED5-C7DA-4E04-ADB4-A14D95888A76}" dt="2024-05-24T07:56:36.641" v="2193" actId="478"/>
          <ac:spMkLst>
            <pc:docMk/>
            <pc:sldMk cId="3168210732" sldId="1981"/>
            <ac:spMk id="21" creationId="{769AE1A2-9B7B-B26B-618F-707220D42DC6}"/>
          </ac:spMkLst>
        </pc:spChg>
        <pc:spChg chg="add del mod">
          <ac:chgData name="山口 秀太" userId="d6113378-65fb-454b-a0a6-58cbf15a70b8" providerId="ADAL" clId="{8779FED5-C7DA-4E04-ADB4-A14D95888A76}" dt="2024-05-24T07:56:36.641" v="2193" actId="478"/>
          <ac:spMkLst>
            <pc:docMk/>
            <pc:sldMk cId="3168210732" sldId="1981"/>
            <ac:spMk id="22" creationId="{D4B3E740-9E22-3AC1-0E55-4AFF71E58146}"/>
          </ac:spMkLst>
        </pc:spChg>
        <pc:spChg chg="add del mod">
          <ac:chgData name="山口 秀太" userId="d6113378-65fb-454b-a0a6-58cbf15a70b8" providerId="ADAL" clId="{8779FED5-C7DA-4E04-ADB4-A14D95888A76}" dt="2024-05-24T07:56:36.641" v="2193" actId="478"/>
          <ac:spMkLst>
            <pc:docMk/>
            <pc:sldMk cId="3168210732" sldId="1981"/>
            <ac:spMk id="23" creationId="{F2558C0B-DCE6-4554-8738-1F7085B1DE22}"/>
          </ac:spMkLst>
        </pc:spChg>
        <pc:spChg chg="add del mod">
          <ac:chgData name="山口 秀太" userId="d6113378-65fb-454b-a0a6-58cbf15a70b8" providerId="ADAL" clId="{8779FED5-C7DA-4E04-ADB4-A14D95888A76}" dt="2024-05-24T07:56:36.641" v="2193" actId="478"/>
          <ac:spMkLst>
            <pc:docMk/>
            <pc:sldMk cId="3168210732" sldId="1981"/>
            <ac:spMk id="24" creationId="{FA850201-F9E4-8ED4-E69F-7987B5D0DE7D}"/>
          </ac:spMkLst>
        </pc:spChg>
        <pc:spChg chg="add del mod">
          <ac:chgData name="山口 秀太" userId="d6113378-65fb-454b-a0a6-58cbf15a70b8" providerId="ADAL" clId="{8779FED5-C7DA-4E04-ADB4-A14D95888A76}" dt="2024-05-24T07:56:36.641" v="2193" actId="478"/>
          <ac:spMkLst>
            <pc:docMk/>
            <pc:sldMk cId="3168210732" sldId="1981"/>
            <ac:spMk id="26" creationId="{0FF95E13-C38C-8ED8-A9E6-4F1FB60F2EE7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27" creationId="{F5F89646-2E9D-F6B4-7B63-4D0049A70E4D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28" creationId="{5FD38E39-DB6B-F47E-4A1E-D708F6F28621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29" creationId="{0FB144CC-EAE1-CA85-BDBD-A2764F295844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30" creationId="{13CE0E35-4902-930B-56E3-81611CE9314F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31" creationId="{637B6EA4-212F-57E2-9669-D247AD2842A4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32" creationId="{9FC93CF8-0326-DDB3-996C-6E0DC833972C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33" creationId="{8E02E8CD-4993-CCEC-DE95-F6939C97DCFA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34" creationId="{5EB24C2F-DDD1-7C88-E201-5ABC980BB717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35" creationId="{115AA4A8-07D8-2EEE-1964-75955B34EA94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36" creationId="{483F28E4-65CF-0E3F-B0A1-C7AE280E656F}"/>
          </ac:spMkLst>
        </pc:spChg>
        <pc:spChg chg="add mod">
          <ac:chgData name="山口 秀太" userId="d6113378-65fb-454b-a0a6-58cbf15a70b8" providerId="ADAL" clId="{8779FED5-C7DA-4E04-ADB4-A14D95888A76}" dt="2024-05-24T07:57:48.820" v="2505" actId="1036"/>
          <ac:spMkLst>
            <pc:docMk/>
            <pc:sldMk cId="3168210732" sldId="1981"/>
            <ac:spMk id="37" creationId="{31945103-643F-ECFA-F283-41A298168D7A}"/>
          </ac:spMkLst>
        </pc:spChg>
        <pc:graphicFrameChg chg="del mod modGraphic">
          <ac:chgData name="山口 秀太" userId="d6113378-65fb-454b-a0a6-58cbf15a70b8" providerId="ADAL" clId="{8779FED5-C7DA-4E04-ADB4-A14D95888A76}" dt="2024-05-24T07:57:43.109" v="2450" actId="478"/>
          <ac:graphicFrameMkLst>
            <pc:docMk/>
            <pc:sldMk cId="3168210732" sldId="1981"/>
            <ac:graphicFrameMk id="4" creationId="{3C86B22A-E488-EB90-4F0A-FF805BEE8841}"/>
          </ac:graphicFrameMkLst>
        </pc:graphicFrameChg>
        <pc:graphicFrameChg chg="add mod modGraphic">
          <ac:chgData name="山口 秀太" userId="d6113378-65fb-454b-a0a6-58cbf15a70b8" providerId="ADAL" clId="{8779FED5-C7DA-4E04-ADB4-A14D95888A76}" dt="2024-05-24T07:57:48.820" v="2505" actId="1036"/>
          <ac:graphicFrameMkLst>
            <pc:docMk/>
            <pc:sldMk cId="3168210732" sldId="1981"/>
            <ac:graphicFrameMk id="18" creationId="{E034D5D6-5277-D325-83CF-4E9F64A0F40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7E4E2-CFA0-46C6-BB55-E0C88AFE24F0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5DB46-3EB4-47E0-8378-A1C350B4AD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61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68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94583-9EF6-4612-9CD6-64065BAACB5B}" type="datetimeFigureOut">
              <a:rPr kumimoji="1" lang="ja-JP" altLang="en-US" smtClean="0"/>
              <a:t>2025/3/7</a:t>
            </a:fld>
            <a:endParaRPr kumimoji="1" lang="ja-JP" altLang="en-US"/>
          </a:p>
        </p:txBody>
      </p:sp>
      <p:sp>
        <p:nvSpPr>
          <p:cNvPr id="1569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570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571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72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5FD41-BF19-4E23-9EC3-86ED6F22D4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305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F67FB-DDFB-4929-92DD-A3CEE0062F8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383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6"/>
            <a:ext cx="9906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833299" y="3284539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51551"/>
            <a:ext cx="2301081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1" y="6524625"/>
            <a:ext cx="36429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8" name="テキスト ボックス 18"/>
          <p:cNvSpPr txBox="1">
            <a:spLocks noChangeArrowheads="1"/>
          </p:cNvSpPr>
          <p:nvPr userDrawn="1"/>
        </p:nvSpPr>
        <p:spPr bwMode="auto">
          <a:xfrm>
            <a:off x="8659152" y="57151"/>
            <a:ext cx="1209013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200" b="1"/>
              <a:t>【</a:t>
            </a:r>
            <a:r>
              <a:rPr lang="ja-JP" altLang="en-US" sz="1200" b="1"/>
              <a:t>機密性２</a:t>
            </a:r>
            <a:r>
              <a:rPr lang="en-US" altLang="ja-JP" sz="1200" b="1"/>
              <a:t>】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01"/>
            <a:ext cx="8151813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41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614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1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843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626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873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148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191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859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408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7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911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802" b="18136"/>
          <a:stretch/>
        </p:blipFill>
        <p:spPr>
          <a:xfrm>
            <a:off x="1" y="90"/>
            <a:ext cx="9906000" cy="910611"/>
          </a:xfrm>
          <a:prstGeom prst="rect">
            <a:avLst/>
          </a:prstGeom>
        </p:spPr>
      </p:pic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534339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8227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0" r:id="rId1"/>
    <p:sldLayoutId id="2147484291" r:id="rId2"/>
    <p:sldLayoutId id="2147484292" r:id="rId3"/>
    <p:sldLayoutId id="2147484293" r:id="rId4"/>
    <p:sldLayoutId id="2147484294" r:id="rId5"/>
    <p:sldLayoutId id="2147484295" r:id="rId6"/>
    <p:sldLayoutId id="2147484296" r:id="rId7"/>
    <p:sldLayoutId id="2147484297" r:id="rId8"/>
    <p:sldLayoutId id="2147484298" r:id="rId9"/>
    <p:sldLayoutId id="2147484299" r:id="rId10"/>
    <p:sldLayoutId id="214748430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吹き出し 50">
            <a:extLst>
              <a:ext uri="{FF2B5EF4-FFF2-40B4-BE49-F238E27FC236}">
                <a16:creationId xmlns:a16="http://schemas.microsoft.com/office/drawing/2014/main" id="{120F757B-711A-62A5-509A-C71B447F7694}"/>
              </a:ext>
            </a:extLst>
          </p:cNvPr>
          <p:cNvSpPr/>
          <p:nvPr/>
        </p:nvSpPr>
        <p:spPr>
          <a:xfrm>
            <a:off x="362526" y="-775894"/>
            <a:ext cx="2218441" cy="464476"/>
          </a:xfrm>
          <a:prstGeom prst="wedgeRectCallout">
            <a:avLst>
              <a:gd name="adj1" fmla="val -39704"/>
              <a:gd name="adj2" fmla="val 924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取り組む事業の名称をカッコは削除し記載してください。</a:t>
            </a:r>
            <a:endParaRPr kumimoji="1" lang="en-US" altLang="ja-JP" sz="105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5593CBE-78A6-230E-9EE2-23D532CB3D7F}"/>
              </a:ext>
            </a:extLst>
          </p:cNvPr>
          <p:cNvSpPr txBox="1"/>
          <p:nvPr/>
        </p:nvSpPr>
        <p:spPr>
          <a:xfrm>
            <a:off x="103552" y="103223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（事業主体が取り組む事業の名称）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FF63F4-A185-9C39-DF91-1FAFABC1FBE9}"/>
              </a:ext>
            </a:extLst>
          </p:cNvPr>
          <p:cNvSpPr txBox="1"/>
          <p:nvPr/>
        </p:nvSpPr>
        <p:spPr>
          <a:xfrm>
            <a:off x="8743343" y="106059"/>
            <a:ext cx="108234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応募様式１</a:t>
            </a:r>
            <a:endParaRPr kumimoji="1" lang="ja-JP" altLang="en-US" sz="14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9A0E18-544D-21A4-857D-2AEBC29632E0}"/>
              </a:ext>
            </a:extLst>
          </p:cNvPr>
          <p:cNvSpPr txBox="1"/>
          <p:nvPr/>
        </p:nvSpPr>
        <p:spPr>
          <a:xfrm>
            <a:off x="8210912" y="534123"/>
            <a:ext cx="17860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（事業主体の名称）</a:t>
            </a:r>
            <a:endParaRPr kumimoji="1" lang="ja-JP" altLang="en-US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42B49F-2B33-0DEE-5C34-84EB7EC3DDCA}"/>
              </a:ext>
            </a:extLst>
          </p:cNvPr>
          <p:cNvSpPr/>
          <p:nvPr/>
        </p:nvSpPr>
        <p:spPr>
          <a:xfrm>
            <a:off x="65843" y="994129"/>
            <a:ext cx="9760313" cy="192742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1" i="0" u="none" strike="noStrike" kern="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83DB71A-5D51-B175-5C8F-D616B98E3458}"/>
              </a:ext>
            </a:extLst>
          </p:cNvPr>
          <p:cNvSpPr/>
          <p:nvPr/>
        </p:nvSpPr>
        <p:spPr>
          <a:xfrm>
            <a:off x="175087" y="811643"/>
            <a:ext cx="1607993" cy="3240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ker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GMaruGothicMPRO" charset="-128"/>
              </a:rPr>
              <a:t>事業の基礎情報</a:t>
            </a:r>
            <a:endParaRPr kumimoji="0" lang="ja-JP" altLang="en-US" sz="16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HGMaruGothicMPRO" charset="-128"/>
            </a:endParaRPr>
          </a:p>
        </p:txBody>
      </p: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A82FE426-E551-2501-3425-A6990A42D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865182"/>
              </p:ext>
            </p:extLst>
          </p:nvPr>
        </p:nvGraphicFramePr>
        <p:xfrm>
          <a:off x="326364" y="1180581"/>
          <a:ext cx="9367232" cy="162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5172">
                  <a:extLst>
                    <a:ext uri="{9D8B030D-6E8A-4147-A177-3AD203B41FA5}">
                      <a16:colId xmlns:a16="http://schemas.microsoft.com/office/drawing/2014/main" val="2772054924"/>
                    </a:ext>
                  </a:extLst>
                </a:gridCol>
                <a:gridCol w="7792060">
                  <a:extLst>
                    <a:ext uri="{9D8B030D-6E8A-4147-A177-3AD203B41FA5}">
                      <a16:colId xmlns:a16="http://schemas.microsoft.com/office/drawing/2014/main" val="353864702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事業実施地域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事業実施エリアが含まれる都道府県・市町村を記載（広域の場合、複数記載可）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1828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「交通空白」リストに位置づけている地区名等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国土交通省または観光庁が実施する「交通空白」リストにて位置づけられている地区名等を記載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48524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事業の主体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法人名（協議会の場合は構成員）を記載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89015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新たに導入する</a:t>
                      </a:r>
                      <a:endParaRPr kumimoji="1" lang="en-US" altLang="ja-JP" sz="14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交通サービス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本事業により新たに導入する交通サービスを記載</a:t>
                      </a:r>
                      <a:endParaRPr kumimoji="1" lang="en-US" altLang="ja-JP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776737"/>
                  </a:ext>
                </a:extLst>
              </a:tr>
            </a:tbl>
          </a:graphicData>
        </a:graphic>
      </p:graphicFrame>
      <p:sp>
        <p:nvSpPr>
          <p:cNvPr id="11" name="四角形吹き出し 38">
            <a:extLst>
              <a:ext uri="{FF2B5EF4-FFF2-40B4-BE49-F238E27FC236}">
                <a16:creationId xmlns:a16="http://schemas.microsoft.com/office/drawing/2014/main" id="{0AC4A1D0-1EF0-FD73-BBB6-A8B1CCEE2F89}"/>
              </a:ext>
            </a:extLst>
          </p:cNvPr>
          <p:cNvSpPr/>
          <p:nvPr/>
        </p:nvSpPr>
        <p:spPr>
          <a:xfrm>
            <a:off x="10247327" y="153433"/>
            <a:ext cx="2799299" cy="710417"/>
          </a:xfrm>
          <a:prstGeom prst="wedgeRectCallout">
            <a:avLst>
              <a:gd name="adj1" fmla="val -60605"/>
              <a:gd name="adj2" fmla="val 1865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>
                <a:solidFill>
                  <a:srgbClr val="00B05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事業主体</a:t>
            </a:r>
            <a:r>
              <a:rPr kumimoji="1" lang="ja-JP" altLang="en-US" sz="105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の名称をカッコは削除し、</a:t>
            </a:r>
            <a:r>
              <a:rPr lang="ja-JP" altLang="en-US" sz="105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記載してください。</a:t>
            </a:r>
            <a:endParaRPr lang="en-US" altLang="ja-JP" sz="105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>
                <a:solidFill>
                  <a:srgbClr val="00B05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応募様式２ー１の「</a:t>
            </a:r>
            <a:r>
              <a:rPr lang="ja-JP" altLang="en-US" sz="105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事業主体</a:t>
            </a:r>
            <a:r>
              <a:rPr lang="ja-JP" altLang="en-US" sz="1050">
                <a:solidFill>
                  <a:srgbClr val="00B05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の名称」と一致させてください。</a:t>
            </a:r>
            <a:endParaRPr lang="ja-JP" altLang="ja-JP" sz="1050">
              <a:solidFill>
                <a:srgbClr val="00B05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ja-JP" sz="105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四角形吹き出し 38">
            <a:extLst>
              <a:ext uri="{FF2B5EF4-FFF2-40B4-BE49-F238E27FC236}">
                <a16:creationId xmlns:a16="http://schemas.microsoft.com/office/drawing/2014/main" id="{3D8A53B6-52AD-E087-6D75-D2D8C2DCB3C4}"/>
              </a:ext>
            </a:extLst>
          </p:cNvPr>
          <p:cNvSpPr/>
          <p:nvPr/>
        </p:nvSpPr>
        <p:spPr>
          <a:xfrm>
            <a:off x="10142978" y="1010899"/>
            <a:ext cx="2734822" cy="856113"/>
          </a:xfrm>
          <a:prstGeom prst="wedgeRectCallout">
            <a:avLst>
              <a:gd name="adj1" fmla="val -55834"/>
              <a:gd name="adj2" fmla="val -1556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様式内の説明文（赤字）は、</a:t>
            </a:r>
            <a:r>
              <a:rPr kumimoji="1" lang="ja-JP" altLang="en-US" sz="1050" b="1" u="sng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記入に際し削除してください</a:t>
            </a:r>
            <a:r>
              <a:rPr lang="ja-JP" altLang="en-US" sz="105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書式やフォントサイズは変更せず、黒字で記入すること。</a:t>
            </a:r>
            <a:endParaRPr lang="en-US" altLang="ja-JP" sz="105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24">
            <a:extLst>
              <a:ext uri="{FF2B5EF4-FFF2-40B4-BE49-F238E27FC236}">
                <a16:creationId xmlns:a16="http://schemas.microsoft.com/office/drawing/2014/main" id="{5B439C6D-D051-41CD-021D-E51122DEE97B}"/>
              </a:ext>
            </a:extLst>
          </p:cNvPr>
          <p:cNvSpPr/>
          <p:nvPr/>
        </p:nvSpPr>
        <p:spPr>
          <a:xfrm>
            <a:off x="72843" y="3051353"/>
            <a:ext cx="9760313" cy="366451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（事業実施手順・スケジュール）</a:t>
            </a: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kern="0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kern="0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kern="0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kern="0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kern="0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9">
            <a:extLst>
              <a:ext uri="{FF2B5EF4-FFF2-40B4-BE49-F238E27FC236}">
                <a16:creationId xmlns:a16="http://schemas.microsoft.com/office/drawing/2014/main" id="{921D459D-9181-46D3-F587-D49F3DD48830}"/>
              </a:ext>
            </a:extLst>
          </p:cNvPr>
          <p:cNvSpPr/>
          <p:nvPr/>
        </p:nvSpPr>
        <p:spPr>
          <a:xfrm>
            <a:off x="226972" y="2967852"/>
            <a:ext cx="1296000" cy="3240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HGMaruGothicMPRO" charset="-128"/>
              </a:rPr>
              <a:t>取組の概要</a:t>
            </a:r>
          </a:p>
        </p:txBody>
      </p:sp>
      <p:sp>
        <p:nvSpPr>
          <p:cNvPr id="16" name="正方形/長方形 6">
            <a:extLst>
              <a:ext uri="{FF2B5EF4-FFF2-40B4-BE49-F238E27FC236}">
                <a16:creationId xmlns:a16="http://schemas.microsoft.com/office/drawing/2014/main" id="{3B110814-3206-9780-7B7A-9F83E3E7BC64}"/>
              </a:ext>
            </a:extLst>
          </p:cNvPr>
          <p:cNvSpPr/>
          <p:nvPr/>
        </p:nvSpPr>
        <p:spPr>
          <a:xfrm>
            <a:off x="134289" y="3429000"/>
            <a:ext cx="9637420" cy="3416668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〇予定している全体の流れが時系列で分かるようにし、詳細な事業内容等について、「いつ」「どの主体が」「どのような内容」を実施するのか、適宜図表を使用し具体的に記載してください。</a:t>
            </a: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1" name="表 17">
            <a:extLst>
              <a:ext uri="{FF2B5EF4-FFF2-40B4-BE49-F238E27FC236}">
                <a16:creationId xmlns:a16="http://schemas.microsoft.com/office/drawing/2014/main" id="{EEB6FDB6-B5AD-61AE-7396-6938C7473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995094"/>
              </p:ext>
            </p:extLst>
          </p:nvPr>
        </p:nvGraphicFramePr>
        <p:xfrm>
          <a:off x="351224" y="4704306"/>
          <a:ext cx="9050882" cy="194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555">
                  <a:extLst>
                    <a:ext uri="{9D8B030D-6E8A-4147-A177-3AD203B41FA5}">
                      <a16:colId xmlns:a16="http://schemas.microsoft.com/office/drawing/2014/main" val="1643116477"/>
                    </a:ext>
                  </a:extLst>
                </a:gridCol>
                <a:gridCol w="743791">
                  <a:extLst>
                    <a:ext uri="{9D8B030D-6E8A-4147-A177-3AD203B41FA5}">
                      <a16:colId xmlns:a16="http://schemas.microsoft.com/office/drawing/2014/main" val="84603637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3141514831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2587758480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79008471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607361301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4034678237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2953531891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3217249308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840724697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3873519467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2502215484"/>
                    </a:ext>
                  </a:extLst>
                </a:gridCol>
                <a:gridCol w="622776">
                  <a:extLst>
                    <a:ext uri="{9D8B030D-6E8A-4147-A177-3AD203B41FA5}">
                      <a16:colId xmlns:a16="http://schemas.microsoft.com/office/drawing/2014/main" val="2269469506"/>
                    </a:ext>
                  </a:extLst>
                </a:gridCol>
              </a:tblGrid>
              <a:tr h="510083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/>
                        <a:t>4</a:t>
                      </a:r>
                      <a:r>
                        <a:rPr kumimoji="1" lang="ja-JP" altLang="en-US" sz="1200"/>
                        <a:t>月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/>
                        <a:t>5</a:t>
                      </a:r>
                      <a:r>
                        <a:rPr kumimoji="1" lang="ja-JP" altLang="en-US" sz="1200"/>
                        <a:t>月</a:t>
                      </a: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/>
                        <a:t>6</a:t>
                      </a:r>
                      <a:r>
                        <a:rPr kumimoji="1" lang="ja-JP" altLang="en-US" sz="1200"/>
                        <a:t>月</a:t>
                      </a: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/>
                        <a:t>7</a:t>
                      </a:r>
                      <a:r>
                        <a:rPr kumimoji="1" lang="ja-JP" altLang="en-US" sz="1200"/>
                        <a:t>月</a:t>
                      </a: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/>
                        <a:t>8</a:t>
                      </a:r>
                      <a:r>
                        <a:rPr kumimoji="1" lang="ja-JP" altLang="en-US" sz="1200"/>
                        <a:t>月</a:t>
                      </a: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9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/>
                        <a:t>10</a:t>
                      </a:r>
                      <a:r>
                        <a:rPr kumimoji="1" lang="ja-JP" altLang="en-US" sz="1200"/>
                        <a:t>月</a:t>
                      </a: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/>
                        <a:t>11</a:t>
                      </a:r>
                      <a:r>
                        <a:rPr kumimoji="1" lang="ja-JP" altLang="en-US" sz="1200"/>
                        <a:t>月</a:t>
                      </a:r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/>
                        <a:t>12</a:t>
                      </a:r>
                      <a:r>
                        <a:rPr kumimoji="1" lang="ja-JP" altLang="en-US" sz="1200"/>
                        <a:t>月</a:t>
                      </a:r>
                      <a:endParaRPr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/>
                        <a:t>1</a:t>
                      </a:r>
                      <a:r>
                        <a:rPr lang="ja-JP" altLang="en-US" sz="1200"/>
                        <a:t>月</a:t>
                      </a:r>
                      <a:endParaRPr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/>
                        <a:t>2</a:t>
                      </a:r>
                      <a:r>
                        <a:rPr lang="ja-JP" altLang="en-US" sz="1200"/>
                        <a:t>月</a:t>
                      </a:r>
                      <a:endParaRPr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/>
                        <a:t>3</a:t>
                      </a:r>
                      <a:r>
                        <a:rPr lang="ja-JP" altLang="en-US" sz="1200"/>
                        <a:t>月</a:t>
                      </a:r>
                      <a:endParaRPr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176995"/>
                  </a:ext>
                </a:extLst>
              </a:tr>
              <a:tr h="47871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solidFill>
                            <a:srgbClr val="FF0000"/>
                          </a:solidFill>
                        </a:rPr>
                        <a:t>事業主体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44691"/>
                  </a:ext>
                </a:extLst>
              </a:tr>
              <a:tr h="47871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solidFill>
                            <a:srgbClr val="FF0000"/>
                          </a:solidFill>
                        </a:rPr>
                        <a:t>委託事業者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2348677"/>
                  </a:ext>
                </a:extLst>
              </a:tr>
              <a:tr h="47871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solidFill>
                            <a:srgbClr val="FF0000"/>
                          </a:solidFill>
                        </a:rPr>
                        <a:t>協議会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934192"/>
                  </a:ext>
                </a:extLst>
              </a:tr>
            </a:tbl>
          </a:graphicData>
        </a:graphic>
      </p:graphicFrame>
      <p:sp>
        <p:nvSpPr>
          <p:cNvPr id="23" name="正方形/長方形 26">
            <a:extLst>
              <a:ext uri="{FF2B5EF4-FFF2-40B4-BE49-F238E27FC236}">
                <a16:creationId xmlns:a16="http://schemas.microsoft.com/office/drawing/2014/main" id="{8535A3A5-D1E0-4F28-8291-CBF4EAA9DC86}"/>
              </a:ext>
            </a:extLst>
          </p:cNvPr>
          <p:cNvSpPr/>
          <p:nvPr/>
        </p:nvSpPr>
        <p:spPr>
          <a:xfrm>
            <a:off x="226972" y="4432735"/>
            <a:ext cx="9637420" cy="630259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（参考イメージ）</a:t>
            </a:r>
            <a:endParaRPr kumimoji="1" lang="en-US" altLang="ja-JP" sz="1200" b="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右矢印 38">
            <a:extLst>
              <a:ext uri="{FF2B5EF4-FFF2-40B4-BE49-F238E27FC236}">
                <a16:creationId xmlns:a16="http://schemas.microsoft.com/office/drawing/2014/main" id="{272344F0-9AAE-90CD-D968-F0B39782C084}"/>
              </a:ext>
            </a:extLst>
          </p:cNvPr>
          <p:cNvSpPr/>
          <p:nvPr/>
        </p:nvSpPr>
        <p:spPr>
          <a:xfrm>
            <a:off x="2155371" y="5300750"/>
            <a:ext cx="2269309" cy="292743"/>
          </a:xfrm>
          <a:prstGeom prst="rightArrow">
            <a:avLst/>
          </a:prstGeom>
          <a:solidFill>
            <a:schemeClr val="accent1"/>
          </a:solidFill>
          <a:ln w="19050" cap="rnd" cmpd="sng" algn="ctr">
            <a:solidFill>
              <a:schemeClr val="tx1"/>
            </a:solidFill>
            <a:prstDash val="solid"/>
          </a:ln>
          <a:effectLst/>
        </p:spPr>
        <p:txBody>
          <a:bodyPr rtlCol="0" anchor="ctr" anchorCtr="0"/>
          <a:lstStyle/>
          <a:p>
            <a:pPr algn="ctr" defTabSz="914400">
              <a:defRPr/>
            </a:pPr>
            <a:r>
              <a:rPr kumimoji="1" lang="ja-JP" altLang="en-US" sz="1000" kern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○○</a:t>
            </a:r>
            <a:endParaRPr kumimoji="1" lang="en-US" altLang="ja-JP" sz="1000" kern="0">
              <a:solidFill>
                <a:prstClr val="black"/>
              </a:solidFill>
              <a:latin typeface="Trebuchet MS" panose="020B0603020202020204"/>
              <a:ea typeface="メイリオ" panose="020B0604030504040204" pitchFamily="50" charset="-128"/>
            </a:endParaRPr>
          </a:p>
        </p:txBody>
      </p:sp>
      <p:sp>
        <p:nvSpPr>
          <p:cNvPr id="30" name="右矢印 38">
            <a:extLst>
              <a:ext uri="{FF2B5EF4-FFF2-40B4-BE49-F238E27FC236}">
                <a16:creationId xmlns:a16="http://schemas.microsoft.com/office/drawing/2014/main" id="{5EB8270D-F9D7-B101-4A5E-D0CD932E7B37}"/>
              </a:ext>
            </a:extLst>
          </p:cNvPr>
          <p:cNvSpPr/>
          <p:nvPr/>
        </p:nvSpPr>
        <p:spPr>
          <a:xfrm>
            <a:off x="7335520" y="5300749"/>
            <a:ext cx="1437355" cy="292743"/>
          </a:xfrm>
          <a:prstGeom prst="rightArrow">
            <a:avLst/>
          </a:prstGeom>
          <a:solidFill>
            <a:schemeClr val="accent1"/>
          </a:solidFill>
          <a:ln w="19050" cap="rnd" cmpd="sng" algn="ctr">
            <a:solidFill>
              <a:schemeClr val="tx1"/>
            </a:solidFill>
            <a:prstDash val="solid"/>
          </a:ln>
          <a:effectLst/>
        </p:spPr>
        <p:txBody>
          <a:bodyPr rtlCol="0" anchor="ctr" anchorCtr="0"/>
          <a:lstStyle/>
          <a:p>
            <a:pPr algn="ctr" defTabSz="914400">
              <a:defRPr/>
            </a:pPr>
            <a:r>
              <a:rPr kumimoji="1" lang="ja-JP" altLang="en-US" sz="1000" kern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○○</a:t>
            </a:r>
            <a:endParaRPr kumimoji="1" lang="en-US" altLang="ja-JP" sz="1000" kern="0">
              <a:solidFill>
                <a:prstClr val="black"/>
              </a:solidFill>
              <a:latin typeface="Trebuchet MS" panose="020B0603020202020204"/>
              <a:ea typeface="メイリオ" panose="020B0604030504040204" pitchFamily="50" charset="-128"/>
            </a:endParaRPr>
          </a:p>
        </p:txBody>
      </p:sp>
      <p:sp>
        <p:nvSpPr>
          <p:cNvPr id="32" name="右矢印 11">
            <a:extLst>
              <a:ext uri="{FF2B5EF4-FFF2-40B4-BE49-F238E27FC236}">
                <a16:creationId xmlns:a16="http://schemas.microsoft.com/office/drawing/2014/main" id="{AAE9B43A-C1A5-B82F-AF8B-DFC6C4F2A759}"/>
              </a:ext>
            </a:extLst>
          </p:cNvPr>
          <p:cNvSpPr/>
          <p:nvPr/>
        </p:nvSpPr>
        <p:spPr>
          <a:xfrm>
            <a:off x="3272573" y="5732108"/>
            <a:ext cx="1761708" cy="349134"/>
          </a:xfrm>
          <a:prstGeom prst="rightArrow">
            <a:avLst/>
          </a:prstGeom>
          <a:solidFill>
            <a:schemeClr val="accent1"/>
          </a:solidFill>
          <a:ln w="19050" cap="rnd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</a:rPr>
              <a:t>×××</a:t>
            </a:r>
            <a:endParaRPr kumimoji="1" lang="ja-JP" altLang="en-US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</a:endParaRPr>
          </a:p>
        </p:txBody>
      </p:sp>
      <p:sp>
        <p:nvSpPr>
          <p:cNvPr id="34" name="右矢印 11">
            <a:extLst>
              <a:ext uri="{FF2B5EF4-FFF2-40B4-BE49-F238E27FC236}">
                <a16:creationId xmlns:a16="http://schemas.microsoft.com/office/drawing/2014/main" id="{7B2265E9-64AB-9A7D-D190-0065DA31A05E}"/>
              </a:ext>
            </a:extLst>
          </p:cNvPr>
          <p:cNvSpPr/>
          <p:nvPr/>
        </p:nvSpPr>
        <p:spPr>
          <a:xfrm>
            <a:off x="5095726" y="5732108"/>
            <a:ext cx="3032274" cy="349134"/>
          </a:xfrm>
          <a:prstGeom prst="rightArrow">
            <a:avLst/>
          </a:prstGeom>
          <a:solidFill>
            <a:schemeClr val="accent1"/>
          </a:solidFill>
          <a:ln w="19050" cap="rnd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</a:rPr>
              <a:t>×××</a:t>
            </a:r>
            <a:endParaRPr kumimoji="1" lang="ja-JP" altLang="en-US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</a:endParaRPr>
          </a:p>
        </p:txBody>
      </p:sp>
      <p:sp>
        <p:nvSpPr>
          <p:cNvPr id="36" name="右矢印 23">
            <a:extLst>
              <a:ext uri="{FF2B5EF4-FFF2-40B4-BE49-F238E27FC236}">
                <a16:creationId xmlns:a16="http://schemas.microsoft.com/office/drawing/2014/main" id="{452E7C7C-6BCF-4B84-2948-F95BEB4CCCD2}"/>
              </a:ext>
            </a:extLst>
          </p:cNvPr>
          <p:cNvSpPr/>
          <p:nvPr/>
        </p:nvSpPr>
        <p:spPr>
          <a:xfrm>
            <a:off x="5034281" y="6245956"/>
            <a:ext cx="606831" cy="315885"/>
          </a:xfrm>
          <a:prstGeom prst="rightArrow">
            <a:avLst/>
          </a:prstGeom>
          <a:solidFill>
            <a:schemeClr val="accent1"/>
          </a:solidFill>
          <a:ln w="19050" cap="rnd" cmpd="sng" algn="ctr">
            <a:solidFill>
              <a:schemeClr val="tx1"/>
            </a:solidFill>
            <a:prstDash val="solid"/>
          </a:ln>
          <a:effectLst/>
        </p:spPr>
        <p:txBody>
          <a:bodyPr rtlCol="0" anchor="ctr" anchorCtr="0"/>
          <a:lstStyle/>
          <a:p>
            <a:pPr algn="ctr" defTabSz="914400">
              <a:defRPr/>
            </a:pPr>
            <a:r>
              <a:rPr kumimoji="1" lang="ja-JP" altLang="en-US" sz="900" kern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△△</a:t>
            </a:r>
          </a:p>
        </p:txBody>
      </p:sp>
      <p:sp>
        <p:nvSpPr>
          <p:cNvPr id="38" name="右矢印 23">
            <a:extLst>
              <a:ext uri="{FF2B5EF4-FFF2-40B4-BE49-F238E27FC236}">
                <a16:creationId xmlns:a16="http://schemas.microsoft.com/office/drawing/2014/main" id="{20B59FA7-0574-C32C-CE08-5F123AEED1D5}"/>
              </a:ext>
            </a:extLst>
          </p:cNvPr>
          <p:cNvSpPr/>
          <p:nvPr/>
        </p:nvSpPr>
        <p:spPr>
          <a:xfrm>
            <a:off x="6308447" y="6258643"/>
            <a:ext cx="606831" cy="315885"/>
          </a:xfrm>
          <a:prstGeom prst="rightArrow">
            <a:avLst/>
          </a:prstGeom>
          <a:solidFill>
            <a:schemeClr val="accent1"/>
          </a:solidFill>
          <a:ln w="19050" cap="rnd" cmpd="sng" algn="ctr">
            <a:solidFill>
              <a:schemeClr val="tx1"/>
            </a:solidFill>
            <a:prstDash val="solid"/>
          </a:ln>
          <a:effectLst/>
        </p:spPr>
        <p:txBody>
          <a:bodyPr rtlCol="0" anchor="ctr" anchorCtr="0"/>
          <a:lstStyle/>
          <a:p>
            <a:pPr algn="ctr" defTabSz="914400">
              <a:defRPr/>
            </a:pPr>
            <a:r>
              <a:rPr kumimoji="1" lang="ja-JP" altLang="en-US" sz="900" kern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△△</a:t>
            </a:r>
          </a:p>
        </p:txBody>
      </p:sp>
      <p:sp>
        <p:nvSpPr>
          <p:cNvPr id="40" name="右矢印 23">
            <a:extLst>
              <a:ext uri="{FF2B5EF4-FFF2-40B4-BE49-F238E27FC236}">
                <a16:creationId xmlns:a16="http://schemas.microsoft.com/office/drawing/2014/main" id="{2DE1725F-3AA7-3CCA-A31B-94EE26369012}"/>
              </a:ext>
            </a:extLst>
          </p:cNvPr>
          <p:cNvSpPr/>
          <p:nvPr/>
        </p:nvSpPr>
        <p:spPr>
          <a:xfrm>
            <a:off x="7553530" y="6266511"/>
            <a:ext cx="606831" cy="315885"/>
          </a:xfrm>
          <a:prstGeom prst="rightArrow">
            <a:avLst/>
          </a:prstGeom>
          <a:solidFill>
            <a:schemeClr val="accent1"/>
          </a:solidFill>
          <a:ln w="19050" cap="rnd" cmpd="sng" algn="ctr">
            <a:solidFill>
              <a:schemeClr val="tx1"/>
            </a:solidFill>
            <a:prstDash val="solid"/>
          </a:ln>
          <a:effectLst/>
        </p:spPr>
        <p:txBody>
          <a:bodyPr rtlCol="0" anchor="ctr" anchorCtr="0"/>
          <a:lstStyle/>
          <a:p>
            <a:pPr algn="ctr" defTabSz="914400">
              <a:defRPr/>
            </a:pPr>
            <a:r>
              <a:rPr kumimoji="1" lang="ja-JP" altLang="en-US" sz="900" kern="0">
                <a:solidFill>
                  <a:prstClr val="black"/>
                </a:solidFill>
                <a:latin typeface="Trebuchet MS" panose="020B0603020202020204"/>
                <a:ea typeface="メイリオ" panose="020B0604030504040204" pitchFamily="50" charset="-128"/>
              </a:rPr>
              <a:t>△△</a:t>
            </a:r>
          </a:p>
        </p:txBody>
      </p:sp>
    </p:spTree>
    <p:extLst>
      <p:ext uri="{BB962C8B-B14F-4D97-AF65-F5344CB8AC3E}">
        <p14:creationId xmlns:p14="http://schemas.microsoft.com/office/powerpoint/2010/main" val="3735984318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50"/>
        </a:solidFill>
        <a:ln w="12700" cap="flat" cmpd="sng" algn="ctr">
          <a:noFill/>
          <a:prstDash val="solid"/>
          <a:miter lim="800000"/>
        </a:ln>
        <a:effectLst/>
      </a:spPr>
      <a:bodyPr rtlCol="0" anchor="ctr"/>
      <a:lstStyle>
        <a:defPPr marL="0" marR="0" indent="0" algn="ctr" defTabSz="914400" eaLnBrk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1" i="0" u="none" strike="noStrike" kern="0" cap="none" spc="0" normalizeH="0" baseline="0" noProof="0" dirty="0" smtClean="0">
            <a:ln>
              <a:noFill/>
            </a:ln>
            <a:solidFill>
              <a:prstClr val="white"/>
            </a:solidFill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HGMaruGothicMPRO" charset="-128"/>
          </a:defRPr>
        </a:defPPr>
      </a:lst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287</Words>
  <Application>Microsoft Office PowerPoint</Application>
  <PresentationFormat>A4 210 x 297 mm</PresentationFormat>
  <Paragraphs>53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游ゴシック</vt:lpstr>
      <vt:lpstr>Arial</vt:lpstr>
      <vt:lpstr>Calibri</vt:lpstr>
      <vt:lpstr>Times New Roman</vt:lpstr>
      <vt:lpstr>Trebuchet MS</vt:lpstr>
      <vt:lpstr>2_標準デザイン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板垣 友圭梨</cp:lastModifiedBy>
  <cp:revision>5</cp:revision>
  <cp:lastPrinted>2024-05-24T06:15:43Z</cp:lastPrinted>
  <dcterms:created xsi:type="dcterms:W3CDTF">2020-05-10T05:40:16Z</dcterms:created>
  <dcterms:modified xsi:type="dcterms:W3CDTF">2025-03-07T05:49:29Z</dcterms:modified>
</cp:coreProperties>
</file>