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277" r:id="rId1"/>
  </p:sldMasterIdLst>
  <p:notesMasterIdLst>
    <p:notesMasterId r:id="rId6"/>
  </p:notesMasterIdLst>
  <p:handoutMasterIdLst>
    <p:handoutMasterId r:id="rId7"/>
  </p:handoutMasterIdLst>
  <p:sldIdLst>
    <p:sldId id="1977" r:id="rId2"/>
    <p:sldId id="1980" r:id="rId3"/>
    <p:sldId id="1979" r:id="rId4"/>
    <p:sldId id="1981" r:id="rId5"/>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杉浦 美奈" initials="杉浦 美奈" lastIdx="19" clrIdx="0"/>
  <p:cmAuthor id="1" name="加賀田" initials="ㅤ" lastIdx="6" clrIdx="1">
    <p:extLst>
      <p:ext uri="{19B8F6BF-5375-455C-9EA6-DF929625EA0E}">
        <p15:presenceInfo xmlns:p15="http://schemas.microsoft.com/office/powerpoint/2012/main" userId="加賀田" providerId="None"/>
      </p:ext>
    </p:extLst>
  </p:cmAuthor>
  <p:cmAuthor id="2" name="加賀田茂史" initials="加賀田茂史" lastIdx="1" clrIdx="2">
    <p:extLst>
      <p:ext uri="{19B8F6BF-5375-455C-9EA6-DF929625EA0E}">
        <p15:presenceInfo xmlns:p15="http://schemas.microsoft.com/office/powerpoint/2012/main" userId="加賀田茂史"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FFFF"/>
    <a:srgbClr val="E8F4F8"/>
    <a:srgbClr val="BFBFBF"/>
    <a:srgbClr val="FDBFEA"/>
    <a:srgbClr val="FFFBE1"/>
    <a:srgbClr val="FB7133"/>
    <a:srgbClr val="F96FDB"/>
    <a:srgbClr val="FEE2F5"/>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95EB04-48DD-461E-A394-6DCD3B70DD1D}" v="121" dt="2024-05-24T07:34:48.912"/>
    <p1510:client id="{ABA63F84-1A58-4041-9D27-B6C93D246A0B}" v="5377" dt="2024-05-24T08:41:16.00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1464" y="110"/>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山口 秀太" userId="d6113378-65fb-454b-a0a6-58cbf15a70b8" providerId="ADAL" clId="{ABA63F84-1A58-4041-9D27-B6C93D246A0B}"/>
    <pc:docChg chg="undo custSel modSld">
      <pc:chgData name="山口 秀太" userId="d6113378-65fb-454b-a0a6-58cbf15a70b8" providerId="ADAL" clId="{ABA63F84-1A58-4041-9D27-B6C93D246A0B}" dt="2024-05-24T08:54:16.661" v="5636" actId="20577"/>
      <pc:docMkLst>
        <pc:docMk/>
      </pc:docMkLst>
      <pc:sldChg chg="addSp delSp modSp mod">
        <pc:chgData name="山口 秀太" userId="d6113378-65fb-454b-a0a6-58cbf15a70b8" providerId="ADAL" clId="{ABA63F84-1A58-4041-9D27-B6C93D246A0B}" dt="2024-05-24T08:54:16.661" v="5636" actId="20577"/>
        <pc:sldMkLst>
          <pc:docMk/>
          <pc:sldMk cId="1490884177" sldId="1977"/>
        </pc:sldMkLst>
        <pc:spChg chg="mod">
          <ac:chgData name="山口 秀太" userId="d6113378-65fb-454b-a0a6-58cbf15a70b8" providerId="ADAL" clId="{ABA63F84-1A58-4041-9D27-B6C93D246A0B}" dt="2024-05-24T08:54:16.661" v="5636" actId="20577"/>
          <ac:spMkLst>
            <pc:docMk/>
            <pc:sldMk cId="1490884177" sldId="1977"/>
            <ac:spMk id="15" creationId="{CA2CBAEE-D878-FF2C-D6FD-6A5EEE2C492F}"/>
          </ac:spMkLst>
        </pc:spChg>
        <pc:spChg chg="del">
          <ac:chgData name="山口 秀太" userId="d6113378-65fb-454b-a0a6-58cbf15a70b8" providerId="ADAL" clId="{ABA63F84-1A58-4041-9D27-B6C93D246A0B}" dt="2024-05-24T07:09:10.160" v="3796" actId="21"/>
          <ac:spMkLst>
            <pc:docMk/>
            <pc:sldMk cId="1490884177" sldId="1977"/>
            <ac:spMk id="17" creationId="{4F9F2216-2CE6-B2F1-F348-A9CB61388822}"/>
          </ac:spMkLst>
        </pc:spChg>
        <pc:spChg chg="add mod">
          <ac:chgData name="山口 秀太" userId="d6113378-65fb-454b-a0a6-58cbf15a70b8" providerId="ADAL" clId="{ABA63F84-1A58-4041-9D27-B6C93D246A0B}" dt="2024-05-24T05:28:52.161" v="2772" actId="1035"/>
          <ac:spMkLst>
            <pc:docMk/>
            <pc:sldMk cId="1490884177" sldId="1977"/>
            <ac:spMk id="18" creationId="{F570864B-FFED-AD7E-A0F1-2691DDAF3D9E}"/>
          </ac:spMkLst>
        </pc:spChg>
        <pc:spChg chg="mod">
          <ac:chgData name="山口 秀太" userId="d6113378-65fb-454b-a0a6-58cbf15a70b8" providerId="ADAL" clId="{ABA63F84-1A58-4041-9D27-B6C93D246A0B}" dt="2024-05-24T07:08:58.408" v="3789" actId="21"/>
          <ac:spMkLst>
            <pc:docMk/>
            <pc:sldMk cId="1490884177" sldId="1977"/>
            <ac:spMk id="25" creationId="{00000000-0000-0000-0000-000000000000}"/>
          </ac:spMkLst>
        </pc:spChg>
        <pc:spChg chg="mod">
          <ac:chgData name="山口 秀太" userId="d6113378-65fb-454b-a0a6-58cbf15a70b8" providerId="ADAL" clId="{ABA63F84-1A58-4041-9D27-B6C93D246A0B}" dt="2024-05-24T07:09:37.693" v="3837" actId="207"/>
          <ac:spMkLst>
            <pc:docMk/>
            <pc:sldMk cId="1490884177" sldId="1977"/>
            <ac:spMk id="28" creationId="{00000000-0000-0000-0000-000000000000}"/>
          </ac:spMkLst>
        </pc:spChg>
        <pc:graphicFrameChg chg="add mod modGraphic">
          <ac:chgData name="山口 秀太" userId="d6113378-65fb-454b-a0a6-58cbf15a70b8" providerId="ADAL" clId="{ABA63F84-1A58-4041-9D27-B6C93D246A0B}" dt="2024-05-24T07:17:04.749" v="4509" actId="113"/>
          <ac:graphicFrameMkLst>
            <pc:docMk/>
            <pc:sldMk cId="1490884177" sldId="1977"/>
            <ac:graphicFrameMk id="3" creationId="{50260DBD-945F-1859-3320-8A046D984C96}"/>
          </ac:graphicFrameMkLst>
        </pc:graphicFrameChg>
        <pc:graphicFrameChg chg="add mod modGraphic">
          <ac:chgData name="山口 秀太" userId="d6113378-65fb-454b-a0a6-58cbf15a70b8" providerId="ADAL" clId="{ABA63F84-1A58-4041-9D27-B6C93D246A0B}" dt="2024-05-24T07:16:57.075" v="4507" actId="113"/>
          <ac:graphicFrameMkLst>
            <pc:docMk/>
            <pc:sldMk cId="1490884177" sldId="1977"/>
            <ac:graphicFrameMk id="11" creationId="{C230B438-26CC-8711-A088-EDC901A362FB}"/>
          </ac:graphicFrameMkLst>
        </pc:graphicFrameChg>
        <pc:graphicFrameChg chg="del mod modGraphic">
          <ac:chgData name="山口 秀太" userId="d6113378-65fb-454b-a0a6-58cbf15a70b8" providerId="ADAL" clId="{ABA63F84-1A58-4041-9D27-B6C93D246A0B}" dt="2024-05-24T05:30:16.273" v="2884" actId="478"/>
          <ac:graphicFrameMkLst>
            <pc:docMk/>
            <pc:sldMk cId="1490884177" sldId="1977"/>
            <ac:graphicFrameMk id="15" creationId="{F8F4B4B7-4E5D-21F1-BCC7-C1F10D74EBF3}"/>
          </ac:graphicFrameMkLst>
        </pc:graphicFrameChg>
        <pc:graphicFrameChg chg="add mod modGraphic">
          <ac:chgData name="山口 秀太" userId="d6113378-65fb-454b-a0a6-58cbf15a70b8" providerId="ADAL" clId="{ABA63F84-1A58-4041-9D27-B6C93D246A0B}" dt="2024-05-24T08:41:16.003" v="5633"/>
          <ac:graphicFrameMkLst>
            <pc:docMk/>
            <pc:sldMk cId="1490884177" sldId="1977"/>
            <ac:graphicFrameMk id="16" creationId="{90C62196-EBF2-B1BD-5A72-2432BB9E439E}"/>
          </ac:graphicFrameMkLst>
        </pc:graphicFrameChg>
      </pc:sldChg>
      <pc:sldChg chg="addSp delSp modSp mod">
        <pc:chgData name="山口 秀太" userId="d6113378-65fb-454b-a0a6-58cbf15a70b8" providerId="ADAL" clId="{ABA63F84-1A58-4041-9D27-B6C93D246A0B}" dt="2024-05-24T07:24:19.095" v="5367" actId="1036"/>
        <pc:sldMkLst>
          <pc:docMk/>
          <pc:sldMk cId="2967311207" sldId="1979"/>
        </pc:sldMkLst>
        <pc:spChg chg="mod">
          <ac:chgData name="山口 秀太" userId="d6113378-65fb-454b-a0a6-58cbf15a70b8" providerId="ADAL" clId="{ABA63F84-1A58-4041-9D27-B6C93D246A0B}" dt="2024-05-24T07:24:01.820" v="5291" actId="20577"/>
          <ac:spMkLst>
            <pc:docMk/>
            <pc:sldMk cId="2967311207" sldId="1979"/>
            <ac:spMk id="5" creationId="{00000000-0000-0000-0000-000000000000}"/>
          </ac:spMkLst>
        </pc:spChg>
        <pc:spChg chg="mod">
          <ac:chgData name="山口 秀太" userId="d6113378-65fb-454b-a0a6-58cbf15a70b8" providerId="ADAL" clId="{ABA63F84-1A58-4041-9D27-B6C93D246A0B}" dt="2024-05-24T07:24:05.413" v="5306" actId="1036"/>
          <ac:spMkLst>
            <pc:docMk/>
            <pc:sldMk cId="2967311207" sldId="1979"/>
            <ac:spMk id="7" creationId="{A3A10FDA-5EB3-D821-A57D-8FC9F690AF44}"/>
          </ac:spMkLst>
        </pc:spChg>
        <pc:spChg chg="add mod">
          <ac:chgData name="山口 秀太" userId="d6113378-65fb-454b-a0a6-58cbf15a70b8" providerId="ADAL" clId="{ABA63F84-1A58-4041-9D27-B6C93D246A0B}" dt="2024-05-24T07:24:19.095" v="5367" actId="1036"/>
          <ac:spMkLst>
            <pc:docMk/>
            <pc:sldMk cId="2967311207" sldId="1979"/>
            <ac:spMk id="8" creationId="{ED979B35-FAF6-0DE3-336C-28B2FD474146}"/>
          </ac:spMkLst>
        </pc:spChg>
        <pc:spChg chg="mod">
          <ac:chgData name="山口 秀太" userId="d6113378-65fb-454b-a0a6-58cbf15a70b8" providerId="ADAL" clId="{ABA63F84-1A58-4041-9D27-B6C93D246A0B}" dt="2024-05-24T07:24:19.095" v="5367" actId="1036"/>
          <ac:spMkLst>
            <pc:docMk/>
            <pc:sldMk cId="2967311207" sldId="1979"/>
            <ac:spMk id="12" creationId="{76A7AA5E-1750-23AD-F082-C85D6358F414}"/>
          </ac:spMkLst>
        </pc:spChg>
        <pc:spChg chg="mod">
          <ac:chgData name="山口 秀太" userId="d6113378-65fb-454b-a0a6-58cbf15a70b8" providerId="ADAL" clId="{ABA63F84-1A58-4041-9D27-B6C93D246A0B}" dt="2024-05-24T07:24:19.095" v="5367" actId="1036"/>
          <ac:spMkLst>
            <pc:docMk/>
            <pc:sldMk cId="2967311207" sldId="1979"/>
            <ac:spMk id="13" creationId="{25BD7D2C-C68A-F9CB-23B5-47D1652424DC}"/>
          </ac:spMkLst>
        </pc:spChg>
        <pc:spChg chg="mod">
          <ac:chgData name="山口 秀太" userId="d6113378-65fb-454b-a0a6-58cbf15a70b8" providerId="ADAL" clId="{ABA63F84-1A58-4041-9D27-B6C93D246A0B}" dt="2024-05-24T07:24:19.095" v="5367" actId="1036"/>
          <ac:spMkLst>
            <pc:docMk/>
            <pc:sldMk cId="2967311207" sldId="1979"/>
            <ac:spMk id="14" creationId="{D444739C-6958-0DB1-E721-AD8FFF3567EF}"/>
          </ac:spMkLst>
        </pc:spChg>
        <pc:spChg chg="mod">
          <ac:chgData name="山口 秀太" userId="d6113378-65fb-454b-a0a6-58cbf15a70b8" providerId="ADAL" clId="{ABA63F84-1A58-4041-9D27-B6C93D246A0B}" dt="2024-05-24T07:24:19.095" v="5367" actId="1036"/>
          <ac:spMkLst>
            <pc:docMk/>
            <pc:sldMk cId="2967311207" sldId="1979"/>
            <ac:spMk id="15" creationId="{BEE97F7D-9F4E-BE49-8922-525A8659B8DC}"/>
          </ac:spMkLst>
        </pc:spChg>
        <pc:spChg chg="mod">
          <ac:chgData name="山口 秀太" userId="d6113378-65fb-454b-a0a6-58cbf15a70b8" providerId="ADAL" clId="{ABA63F84-1A58-4041-9D27-B6C93D246A0B}" dt="2024-05-24T07:24:19.095" v="5367" actId="1036"/>
          <ac:spMkLst>
            <pc:docMk/>
            <pc:sldMk cId="2967311207" sldId="1979"/>
            <ac:spMk id="16" creationId="{E3C33787-4AD7-902B-1D23-226CCB6043B7}"/>
          </ac:spMkLst>
        </pc:spChg>
        <pc:spChg chg="del mod">
          <ac:chgData name="山口 秀太" userId="d6113378-65fb-454b-a0a6-58cbf15a70b8" providerId="ADAL" clId="{ABA63F84-1A58-4041-9D27-B6C93D246A0B}" dt="2024-05-24T07:23:07.805" v="5156" actId="478"/>
          <ac:spMkLst>
            <pc:docMk/>
            <pc:sldMk cId="2967311207" sldId="1979"/>
            <ac:spMk id="17" creationId="{F3C20DD1-A50D-0C02-8E7C-EE3B7DFA7A14}"/>
          </ac:spMkLst>
        </pc:spChg>
        <pc:spChg chg="mod">
          <ac:chgData name="山口 秀太" userId="d6113378-65fb-454b-a0a6-58cbf15a70b8" providerId="ADAL" clId="{ABA63F84-1A58-4041-9D27-B6C93D246A0B}" dt="2024-05-24T07:24:19.095" v="5367" actId="1036"/>
          <ac:spMkLst>
            <pc:docMk/>
            <pc:sldMk cId="2967311207" sldId="1979"/>
            <ac:spMk id="19" creationId="{E3310726-3E7D-DDFA-4672-EEABA27163CE}"/>
          </ac:spMkLst>
        </pc:spChg>
        <pc:spChg chg="mod">
          <ac:chgData name="山口 秀太" userId="d6113378-65fb-454b-a0a6-58cbf15a70b8" providerId="ADAL" clId="{ABA63F84-1A58-4041-9D27-B6C93D246A0B}" dt="2024-05-24T07:24:19.095" v="5367" actId="1036"/>
          <ac:spMkLst>
            <pc:docMk/>
            <pc:sldMk cId="2967311207" sldId="1979"/>
            <ac:spMk id="22" creationId="{DA39736E-87E3-AEC3-2D2F-74205639BA1A}"/>
          </ac:spMkLst>
        </pc:spChg>
        <pc:spChg chg="mod">
          <ac:chgData name="山口 秀太" userId="d6113378-65fb-454b-a0a6-58cbf15a70b8" providerId="ADAL" clId="{ABA63F84-1A58-4041-9D27-B6C93D246A0B}" dt="2024-05-24T07:23:56.679" v="5273" actId="14100"/>
          <ac:spMkLst>
            <pc:docMk/>
            <pc:sldMk cId="2967311207" sldId="1979"/>
            <ac:spMk id="40" creationId="{00000000-0000-0000-0000-000000000000}"/>
          </ac:spMkLst>
        </pc:spChg>
        <pc:graphicFrameChg chg="mod modGraphic">
          <ac:chgData name="山口 秀太" userId="d6113378-65fb-454b-a0a6-58cbf15a70b8" providerId="ADAL" clId="{ABA63F84-1A58-4041-9D27-B6C93D246A0B}" dt="2024-05-24T07:24:19.095" v="5367" actId="1036"/>
          <ac:graphicFrameMkLst>
            <pc:docMk/>
            <pc:sldMk cId="2967311207" sldId="1979"/>
            <ac:graphicFrameMk id="11" creationId="{6D064CFD-5EA4-A6B2-45DE-6A47D9AF8E7C}"/>
          </ac:graphicFrameMkLst>
        </pc:graphicFrameChg>
      </pc:sldChg>
      <pc:sldChg chg="addSp modSp mod">
        <pc:chgData name="山口 秀太" userId="d6113378-65fb-454b-a0a6-58cbf15a70b8" providerId="ADAL" clId="{ABA63F84-1A58-4041-9D27-B6C93D246A0B}" dt="2024-05-24T07:25:05.351" v="5373" actId="207"/>
        <pc:sldMkLst>
          <pc:docMk/>
          <pc:sldMk cId="3599940516" sldId="1980"/>
        </pc:sldMkLst>
        <pc:spChg chg="mod ord">
          <ac:chgData name="山口 秀太" userId="d6113378-65fb-454b-a0a6-58cbf15a70b8" providerId="ADAL" clId="{ABA63F84-1A58-4041-9D27-B6C93D246A0B}" dt="2024-05-24T07:20:16.671" v="4680" actId="20577"/>
          <ac:spMkLst>
            <pc:docMk/>
            <pc:sldMk cId="3599940516" sldId="1980"/>
            <ac:spMk id="5" creationId="{5A798F3E-620E-DAD7-4853-12CE251ADBAF}"/>
          </ac:spMkLst>
        </pc:spChg>
        <pc:spChg chg="mod">
          <ac:chgData name="山口 秀太" userId="d6113378-65fb-454b-a0a6-58cbf15a70b8" providerId="ADAL" clId="{ABA63F84-1A58-4041-9D27-B6C93D246A0B}" dt="2024-05-24T07:17:36.444" v="4513" actId="1036"/>
          <ac:spMkLst>
            <pc:docMk/>
            <pc:sldMk cId="3599940516" sldId="1980"/>
            <ac:spMk id="6" creationId="{8F29A814-6D1D-B077-2FAE-4C7DEFD9A0EC}"/>
          </ac:spMkLst>
        </pc:spChg>
        <pc:spChg chg="mod">
          <ac:chgData name="山口 秀太" userId="d6113378-65fb-454b-a0a6-58cbf15a70b8" providerId="ADAL" clId="{ABA63F84-1A58-4041-9D27-B6C93D246A0B}" dt="2024-05-24T07:19:52.419" v="4661" actId="207"/>
          <ac:spMkLst>
            <pc:docMk/>
            <pc:sldMk cId="3599940516" sldId="1980"/>
            <ac:spMk id="7" creationId="{1E0A465B-164A-3C3F-234F-3E49FB7B8F99}"/>
          </ac:spMkLst>
        </pc:spChg>
        <pc:spChg chg="mod">
          <ac:chgData name="山口 秀太" userId="d6113378-65fb-454b-a0a6-58cbf15a70b8" providerId="ADAL" clId="{ABA63F84-1A58-4041-9D27-B6C93D246A0B}" dt="2024-05-24T07:25:02.648" v="5372" actId="207"/>
          <ac:spMkLst>
            <pc:docMk/>
            <pc:sldMk cId="3599940516" sldId="1980"/>
            <ac:spMk id="12" creationId="{FD1EC913-9345-64A2-77DB-62C6F4387E0C}"/>
          </ac:spMkLst>
        </pc:spChg>
        <pc:spChg chg="mod">
          <ac:chgData name="山口 秀太" userId="d6113378-65fb-454b-a0a6-58cbf15a70b8" providerId="ADAL" clId="{ABA63F84-1A58-4041-9D27-B6C93D246A0B}" dt="2024-05-24T07:20:23.032" v="4710" actId="20577"/>
          <ac:spMkLst>
            <pc:docMk/>
            <pc:sldMk cId="3599940516" sldId="1980"/>
            <ac:spMk id="14" creationId="{9260D390-F604-DC62-F38D-E088B5987787}"/>
          </ac:spMkLst>
        </pc:spChg>
        <pc:spChg chg="add mod ord">
          <ac:chgData name="山口 秀太" userId="d6113378-65fb-454b-a0a6-58cbf15a70b8" providerId="ADAL" clId="{ABA63F84-1A58-4041-9D27-B6C93D246A0B}" dt="2024-05-24T07:21:14.506" v="4855" actId="6549"/>
          <ac:spMkLst>
            <pc:docMk/>
            <pc:sldMk cId="3599940516" sldId="1980"/>
            <ac:spMk id="16" creationId="{DD7F344F-6138-2836-CB8E-DD2E021C5AB4}"/>
          </ac:spMkLst>
        </pc:spChg>
        <pc:spChg chg="mod">
          <ac:chgData name="山口 秀太" userId="d6113378-65fb-454b-a0a6-58cbf15a70b8" providerId="ADAL" clId="{ABA63F84-1A58-4041-9D27-B6C93D246A0B}" dt="2024-05-24T07:24:59.725" v="5371" actId="207"/>
          <ac:spMkLst>
            <pc:docMk/>
            <pc:sldMk cId="3599940516" sldId="1980"/>
            <ac:spMk id="22" creationId="{861FA09A-B374-9D67-8673-2FB98BAAF90E}"/>
          </ac:spMkLst>
        </pc:spChg>
        <pc:spChg chg="mod">
          <ac:chgData name="山口 秀太" userId="d6113378-65fb-454b-a0a6-58cbf15a70b8" providerId="ADAL" clId="{ABA63F84-1A58-4041-9D27-B6C93D246A0B}" dt="2024-05-24T07:24:49.171" v="5368" actId="207"/>
          <ac:spMkLst>
            <pc:docMk/>
            <pc:sldMk cId="3599940516" sldId="1980"/>
            <ac:spMk id="30" creationId="{52F87636-C96E-CA0D-4329-394AFFEC6FDF}"/>
          </ac:spMkLst>
        </pc:spChg>
        <pc:spChg chg="mod">
          <ac:chgData name="山口 秀太" userId="d6113378-65fb-454b-a0a6-58cbf15a70b8" providerId="ADAL" clId="{ABA63F84-1A58-4041-9D27-B6C93D246A0B}" dt="2024-05-24T07:25:05.351" v="5373" actId="207"/>
          <ac:spMkLst>
            <pc:docMk/>
            <pc:sldMk cId="3599940516" sldId="1980"/>
            <ac:spMk id="36" creationId="{25C263AD-C7F4-6A91-0DA4-1967F3511E26}"/>
          </ac:spMkLst>
        </pc:spChg>
        <pc:spChg chg="mod">
          <ac:chgData name="山口 秀太" userId="d6113378-65fb-454b-a0a6-58cbf15a70b8" providerId="ADAL" clId="{ABA63F84-1A58-4041-9D27-B6C93D246A0B}" dt="2024-05-24T07:20:40.007" v="4744" actId="207"/>
          <ac:spMkLst>
            <pc:docMk/>
            <pc:sldMk cId="3599940516" sldId="1980"/>
            <ac:spMk id="40" creationId="{00000000-0000-0000-0000-000000000000}"/>
          </ac:spMkLst>
        </pc:spChg>
        <pc:spChg chg="mod">
          <ac:chgData name="山口 秀太" userId="d6113378-65fb-454b-a0a6-58cbf15a70b8" providerId="ADAL" clId="{ABA63F84-1A58-4041-9D27-B6C93D246A0B}" dt="2024-05-24T07:24:53.903" v="5369" actId="207"/>
          <ac:spMkLst>
            <pc:docMk/>
            <pc:sldMk cId="3599940516" sldId="1980"/>
            <ac:spMk id="51" creationId="{1E89BFE9-1DAE-EAC3-E1DB-AF4CF1DE25E2}"/>
          </ac:spMkLst>
        </pc:spChg>
        <pc:spChg chg="mod">
          <ac:chgData name="山口 秀太" userId="d6113378-65fb-454b-a0a6-58cbf15a70b8" providerId="ADAL" clId="{ABA63F84-1A58-4041-9D27-B6C93D246A0B}" dt="2024-05-24T07:24:56.880" v="5370" actId="207"/>
          <ac:spMkLst>
            <pc:docMk/>
            <pc:sldMk cId="3599940516" sldId="1980"/>
            <ac:spMk id="58" creationId="{23F95B77-0607-632C-C1DB-9A14D7B237F9}"/>
          </ac:spMkLst>
        </pc:spChg>
        <pc:cxnChg chg="add mod">
          <ac:chgData name="山口 秀太" userId="d6113378-65fb-454b-a0a6-58cbf15a70b8" providerId="ADAL" clId="{ABA63F84-1A58-4041-9D27-B6C93D246A0B}" dt="2024-05-24T05:32:06.347" v="2896" actId="1038"/>
          <ac:cxnSpMkLst>
            <pc:docMk/>
            <pc:sldMk cId="3599940516" sldId="1980"/>
            <ac:cxnSpMk id="15" creationId="{46E22123-909A-872B-10E8-1FAEAC18B665}"/>
          </ac:cxnSpMkLst>
        </pc:cxnChg>
      </pc:sldChg>
      <pc:sldChg chg="addSp delSp modSp mod">
        <pc:chgData name="山口 秀太" userId="d6113378-65fb-454b-a0a6-58cbf15a70b8" providerId="ADAL" clId="{ABA63F84-1A58-4041-9D27-B6C93D246A0B}" dt="2024-05-24T07:27:12.740" v="5605" actId="113"/>
        <pc:sldMkLst>
          <pc:docMk/>
          <pc:sldMk cId="1794922500" sldId="1981"/>
        </pc:sldMkLst>
        <pc:spChg chg="mod">
          <ac:chgData name="山口 秀太" userId="d6113378-65fb-454b-a0a6-58cbf15a70b8" providerId="ADAL" clId="{ABA63F84-1A58-4041-9D27-B6C93D246A0B}" dt="2024-05-24T06:13:32.550" v="3618"/>
          <ac:spMkLst>
            <pc:docMk/>
            <pc:sldMk cId="1794922500" sldId="1981"/>
            <ac:spMk id="5" creationId="{00000000-0000-0000-0000-000000000000}"/>
          </ac:spMkLst>
        </pc:spChg>
        <pc:spChg chg="add del mod">
          <ac:chgData name="山口 秀太" userId="d6113378-65fb-454b-a0a6-58cbf15a70b8" providerId="ADAL" clId="{ABA63F84-1A58-4041-9D27-B6C93D246A0B}" dt="2024-05-24T07:26:50.637" v="5563" actId="478"/>
          <ac:spMkLst>
            <pc:docMk/>
            <pc:sldMk cId="1794922500" sldId="1981"/>
            <ac:spMk id="7" creationId="{D690FF42-9EAB-208E-D81A-52F15E3D0E19}"/>
          </ac:spMkLst>
        </pc:spChg>
        <pc:spChg chg="mod">
          <ac:chgData name="山口 秀太" userId="d6113378-65fb-454b-a0a6-58cbf15a70b8" providerId="ADAL" clId="{ABA63F84-1A58-4041-9D27-B6C93D246A0B}" dt="2024-05-24T07:26:15.182" v="5500"/>
          <ac:spMkLst>
            <pc:docMk/>
            <pc:sldMk cId="1794922500" sldId="1981"/>
            <ac:spMk id="8" creationId="{7C7D1863-2B57-CB99-FA2A-B7A4D39E9A2E}"/>
          </ac:spMkLst>
        </pc:spChg>
        <pc:spChg chg="add mod">
          <ac:chgData name="山口 秀太" userId="d6113378-65fb-454b-a0a6-58cbf15a70b8" providerId="ADAL" clId="{ABA63F84-1A58-4041-9D27-B6C93D246A0B}" dt="2024-05-24T07:26:49.375" v="5562" actId="1035"/>
          <ac:spMkLst>
            <pc:docMk/>
            <pc:sldMk cId="1794922500" sldId="1981"/>
            <ac:spMk id="9" creationId="{AD8A9D4E-C165-1C39-81B1-A843CA682CAE}"/>
          </ac:spMkLst>
        </pc:spChg>
        <pc:spChg chg="mod">
          <ac:chgData name="山口 秀太" userId="d6113378-65fb-454b-a0a6-58cbf15a70b8" providerId="ADAL" clId="{ABA63F84-1A58-4041-9D27-B6C93D246A0B}" dt="2024-05-24T06:13:20.459" v="3598" actId="1036"/>
          <ac:spMkLst>
            <pc:docMk/>
            <pc:sldMk cId="1794922500" sldId="1981"/>
            <ac:spMk id="10" creationId="{06D6A123-B43D-39FA-8DE3-8A38B8F4998B}"/>
          </ac:spMkLst>
        </pc:spChg>
        <pc:spChg chg="add mod">
          <ac:chgData name="山口 秀太" userId="d6113378-65fb-454b-a0a6-58cbf15a70b8" providerId="ADAL" clId="{ABA63F84-1A58-4041-9D27-B6C93D246A0B}" dt="2024-05-24T07:26:58.552" v="5602" actId="1035"/>
          <ac:spMkLst>
            <pc:docMk/>
            <pc:sldMk cId="1794922500" sldId="1981"/>
            <ac:spMk id="11" creationId="{C63FC6EB-4736-CD7A-639A-42A8D1B627A4}"/>
          </ac:spMkLst>
        </pc:spChg>
        <pc:spChg chg="del mod">
          <ac:chgData name="山口 秀太" userId="d6113378-65fb-454b-a0a6-58cbf15a70b8" providerId="ADAL" clId="{ABA63F84-1A58-4041-9D27-B6C93D246A0B}" dt="2024-05-24T07:26:20.699" v="5501" actId="478"/>
          <ac:spMkLst>
            <pc:docMk/>
            <pc:sldMk cId="1794922500" sldId="1981"/>
            <ac:spMk id="16" creationId="{029DE7EB-7DEF-6159-8B1A-9B0D08CC99A3}"/>
          </ac:spMkLst>
        </pc:spChg>
        <pc:graphicFrameChg chg="del">
          <ac:chgData name="山口 秀太" userId="d6113378-65fb-454b-a0a6-58cbf15a70b8" providerId="ADAL" clId="{ABA63F84-1A58-4041-9D27-B6C93D246A0B}" dt="2024-05-24T06:09:22.354" v="3171" actId="478"/>
          <ac:graphicFrameMkLst>
            <pc:docMk/>
            <pc:sldMk cId="1794922500" sldId="1981"/>
            <ac:graphicFrameMk id="11" creationId="{91AAA52B-D833-37C7-FAD7-86402556FD98}"/>
          </ac:graphicFrameMkLst>
        </pc:graphicFrameChg>
        <pc:graphicFrameChg chg="mod modGraphic">
          <ac:chgData name="山口 秀太" userId="d6113378-65fb-454b-a0a6-58cbf15a70b8" providerId="ADAL" clId="{ABA63F84-1A58-4041-9D27-B6C93D246A0B}" dt="2024-05-24T07:27:12.740" v="5605" actId="113"/>
          <ac:graphicFrameMkLst>
            <pc:docMk/>
            <pc:sldMk cId="1794922500" sldId="1981"/>
            <ac:graphicFrameMk id="13" creationId="{E6695D34-A08B-E9F8-B188-6FB8D486CE78}"/>
          </ac:graphicFrameMkLst>
        </pc:graphicFrameChg>
        <pc:graphicFrameChg chg="mod modGraphic">
          <ac:chgData name="山口 秀太" userId="d6113378-65fb-454b-a0a6-58cbf15a70b8" providerId="ADAL" clId="{ABA63F84-1A58-4041-9D27-B6C93D246A0B}" dt="2024-05-24T06:14:58.357" v="3788" actId="207"/>
          <ac:graphicFrameMkLst>
            <pc:docMk/>
            <pc:sldMk cId="1794922500" sldId="1981"/>
            <ac:graphicFrameMk id="15" creationId="{F70347BA-9474-D581-D672-2F8A061EE998}"/>
          </ac:graphicFrameMkLst>
        </pc:graphicFrameChg>
      </pc:sldChg>
    </pc:docChg>
  </pc:docChgLst>
  <pc:docChgLst>
    <pc:chgData name="菊地 昌吾" userId="a2de550d-73a8-4375-a9a2-9a1175432f9d" providerId="ADAL" clId="{8295EB04-48DD-461E-A394-6DCD3B70DD1D}"/>
    <pc:docChg chg="undo redo custSel modSld">
      <pc:chgData name="菊地 昌吾" userId="a2de550d-73a8-4375-a9a2-9a1175432f9d" providerId="ADAL" clId="{8295EB04-48DD-461E-A394-6DCD3B70DD1D}" dt="2024-05-24T07:34:48.912" v="574"/>
      <pc:docMkLst>
        <pc:docMk/>
      </pc:docMkLst>
      <pc:sldChg chg="addSp delSp modSp mod modNotesTx">
        <pc:chgData name="菊地 昌吾" userId="a2de550d-73a8-4375-a9a2-9a1175432f9d" providerId="ADAL" clId="{8295EB04-48DD-461E-A394-6DCD3B70DD1D}" dt="2024-05-24T06:56:19.101" v="538" actId="20577"/>
        <pc:sldMkLst>
          <pc:docMk/>
          <pc:sldMk cId="1490884177" sldId="1977"/>
        </pc:sldMkLst>
        <pc:spChg chg="add mod">
          <ac:chgData name="菊地 昌吾" userId="a2de550d-73a8-4375-a9a2-9a1175432f9d" providerId="ADAL" clId="{8295EB04-48DD-461E-A394-6DCD3B70DD1D}" dt="2024-05-24T06:50:26.454" v="511" actId="13926"/>
          <ac:spMkLst>
            <pc:docMk/>
            <pc:sldMk cId="1490884177" sldId="1977"/>
            <ac:spMk id="15" creationId="{CA2CBAEE-D878-FF2C-D6FD-6A5EEE2C492F}"/>
          </ac:spMkLst>
        </pc:spChg>
        <pc:spChg chg="add mod">
          <ac:chgData name="菊地 昌吾" userId="a2de550d-73a8-4375-a9a2-9a1175432f9d" providerId="ADAL" clId="{8295EB04-48DD-461E-A394-6DCD3B70DD1D}" dt="2024-05-24T06:50:20.195" v="510" actId="13926"/>
          <ac:spMkLst>
            <pc:docMk/>
            <pc:sldMk cId="1490884177" sldId="1977"/>
            <ac:spMk id="17" creationId="{4F9F2216-2CE6-B2F1-F348-A9CB61388822}"/>
          </ac:spMkLst>
        </pc:spChg>
        <pc:spChg chg="del">
          <ac:chgData name="菊地 昌吾" userId="a2de550d-73a8-4375-a9a2-9a1175432f9d" providerId="ADAL" clId="{8295EB04-48DD-461E-A394-6DCD3B70DD1D}" dt="2024-05-24T06:49:39.143" v="469" actId="478"/>
          <ac:spMkLst>
            <pc:docMk/>
            <pc:sldMk cId="1490884177" sldId="1977"/>
            <ac:spMk id="18" creationId="{F570864B-FFED-AD7E-A0F1-2691DDAF3D9E}"/>
          </ac:spMkLst>
        </pc:spChg>
        <pc:spChg chg="mod">
          <ac:chgData name="菊地 昌吾" userId="a2de550d-73a8-4375-a9a2-9a1175432f9d" providerId="ADAL" clId="{8295EB04-48DD-461E-A394-6DCD3B70DD1D}" dt="2024-05-24T06:33:19.668" v="110" actId="20577"/>
          <ac:spMkLst>
            <pc:docMk/>
            <pc:sldMk cId="1490884177" sldId="1977"/>
            <ac:spMk id="25" creationId="{00000000-0000-0000-0000-000000000000}"/>
          </ac:spMkLst>
        </pc:spChg>
        <pc:spChg chg="mod">
          <ac:chgData name="菊地 昌吾" userId="a2de550d-73a8-4375-a9a2-9a1175432f9d" providerId="ADAL" clId="{8295EB04-48DD-461E-A394-6DCD3B70DD1D}" dt="2024-05-24T06:50:40.786" v="515" actId="207"/>
          <ac:spMkLst>
            <pc:docMk/>
            <pc:sldMk cId="1490884177" sldId="1977"/>
            <ac:spMk id="28" creationId="{00000000-0000-0000-0000-000000000000}"/>
          </ac:spMkLst>
        </pc:spChg>
        <pc:graphicFrameChg chg="mod modGraphic">
          <ac:chgData name="菊地 昌吾" userId="a2de550d-73a8-4375-a9a2-9a1175432f9d" providerId="ADAL" clId="{8295EB04-48DD-461E-A394-6DCD3B70DD1D}" dt="2024-05-24T06:45:36.868" v="395"/>
          <ac:graphicFrameMkLst>
            <pc:docMk/>
            <pc:sldMk cId="1490884177" sldId="1977"/>
            <ac:graphicFrameMk id="16" creationId="{90C62196-EBF2-B1BD-5A72-2432BB9E439E}"/>
          </ac:graphicFrameMkLst>
        </pc:graphicFrameChg>
      </pc:sldChg>
      <pc:sldChg chg="addSp delSp modSp mod">
        <pc:chgData name="菊地 昌吾" userId="a2de550d-73a8-4375-a9a2-9a1175432f9d" providerId="ADAL" clId="{8295EB04-48DD-461E-A394-6DCD3B70DD1D}" dt="2024-05-24T07:33:59.285" v="547" actId="948"/>
        <pc:sldMkLst>
          <pc:docMk/>
          <pc:sldMk cId="3599940516" sldId="1980"/>
        </pc:sldMkLst>
        <pc:spChg chg="add mod">
          <ac:chgData name="菊地 昌吾" userId="a2de550d-73a8-4375-a9a2-9a1175432f9d" providerId="ADAL" clId="{8295EB04-48DD-461E-A394-6DCD3B70DD1D}" dt="2024-05-24T06:46:37.832" v="414" actId="14100"/>
          <ac:spMkLst>
            <pc:docMk/>
            <pc:sldMk cId="3599940516" sldId="1980"/>
            <ac:spMk id="6" creationId="{8F29A814-6D1D-B077-2FAE-4C7DEFD9A0EC}"/>
          </ac:spMkLst>
        </pc:spChg>
        <pc:spChg chg="mod">
          <ac:chgData name="菊地 昌吾" userId="a2de550d-73a8-4375-a9a2-9a1175432f9d" providerId="ADAL" clId="{8295EB04-48DD-461E-A394-6DCD3B70DD1D}" dt="2024-05-24T07:33:59.285" v="547" actId="948"/>
          <ac:spMkLst>
            <pc:docMk/>
            <pc:sldMk cId="3599940516" sldId="1980"/>
            <ac:spMk id="7" creationId="{1E0A465B-164A-3C3F-234F-3E49FB7B8F99}"/>
          </ac:spMkLst>
        </pc:spChg>
        <pc:spChg chg="mod">
          <ac:chgData name="菊地 昌吾" userId="a2de550d-73a8-4375-a9a2-9a1175432f9d" providerId="ADAL" clId="{8295EB04-48DD-461E-A394-6DCD3B70DD1D}" dt="2024-05-24T07:29:32.264" v="541" actId="207"/>
          <ac:spMkLst>
            <pc:docMk/>
            <pc:sldMk cId="3599940516" sldId="1980"/>
            <ac:spMk id="12" creationId="{FD1EC913-9345-64A2-77DB-62C6F4387E0C}"/>
          </ac:spMkLst>
        </pc:spChg>
        <pc:spChg chg="mod">
          <ac:chgData name="菊地 昌吾" userId="a2de550d-73a8-4375-a9a2-9a1175432f9d" providerId="ADAL" clId="{8295EB04-48DD-461E-A394-6DCD3B70DD1D}" dt="2024-05-24T06:47:25.251" v="422" actId="1076"/>
          <ac:spMkLst>
            <pc:docMk/>
            <pc:sldMk cId="3599940516" sldId="1980"/>
            <ac:spMk id="14" creationId="{9260D390-F604-DC62-F38D-E088B5987787}"/>
          </ac:spMkLst>
        </pc:spChg>
        <pc:spChg chg="add del mod">
          <ac:chgData name="菊地 昌吾" userId="a2de550d-73a8-4375-a9a2-9a1175432f9d" providerId="ADAL" clId="{8295EB04-48DD-461E-A394-6DCD3B70DD1D}" dt="2024-05-24T06:46:26.482" v="401" actId="478"/>
          <ac:spMkLst>
            <pc:docMk/>
            <pc:sldMk cId="3599940516" sldId="1980"/>
            <ac:spMk id="16" creationId="{B37E060D-6294-8977-3C1C-C16EA240C15C}"/>
          </ac:spMkLst>
        </pc:spChg>
        <pc:spChg chg="mod">
          <ac:chgData name="菊地 昌吾" userId="a2de550d-73a8-4375-a9a2-9a1175432f9d" providerId="ADAL" clId="{8295EB04-48DD-461E-A394-6DCD3B70DD1D}" dt="2024-05-24T07:29:45.061" v="544" actId="207"/>
          <ac:spMkLst>
            <pc:docMk/>
            <pc:sldMk cId="3599940516" sldId="1980"/>
            <ac:spMk id="22" creationId="{861FA09A-B374-9D67-8673-2FB98BAAF90E}"/>
          </ac:spMkLst>
        </pc:spChg>
        <pc:spChg chg="mod">
          <ac:chgData name="菊地 昌吾" userId="a2de550d-73a8-4375-a9a2-9a1175432f9d" providerId="ADAL" clId="{8295EB04-48DD-461E-A394-6DCD3B70DD1D}" dt="2024-05-24T06:47:51.496" v="432" actId="1035"/>
          <ac:spMkLst>
            <pc:docMk/>
            <pc:sldMk cId="3599940516" sldId="1980"/>
            <ac:spMk id="24" creationId="{BF7B1B7B-136E-CC00-159C-C35A0BA32345}"/>
          </ac:spMkLst>
        </pc:spChg>
        <pc:spChg chg="mod">
          <ac:chgData name="菊地 昌吾" userId="a2de550d-73a8-4375-a9a2-9a1175432f9d" providerId="ADAL" clId="{8295EB04-48DD-461E-A394-6DCD3B70DD1D}" dt="2024-05-24T07:29:26.130" v="539" actId="207"/>
          <ac:spMkLst>
            <pc:docMk/>
            <pc:sldMk cId="3599940516" sldId="1980"/>
            <ac:spMk id="30" creationId="{52F87636-C96E-CA0D-4329-394AFFEC6FDF}"/>
          </ac:spMkLst>
        </pc:spChg>
        <pc:spChg chg="mod">
          <ac:chgData name="菊地 昌吾" userId="a2de550d-73a8-4375-a9a2-9a1175432f9d" providerId="ADAL" clId="{8295EB04-48DD-461E-A394-6DCD3B70DD1D}" dt="2024-05-24T06:47:51.496" v="432" actId="1035"/>
          <ac:spMkLst>
            <pc:docMk/>
            <pc:sldMk cId="3599940516" sldId="1980"/>
            <ac:spMk id="34" creationId="{9B8D48CB-86A2-E913-7C4C-53AEF913D49D}"/>
          </ac:spMkLst>
        </pc:spChg>
        <pc:spChg chg="mod">
          <ac:chgData name="菊地 昌吾" userId="a2de550d-73a8-4375-a9a2-9a1175432f9d" providerId="ADAL" clId="{8295EB04-48DD-461E-A394-6DCD3B70DD1D}" dt="2024-05-24T06:47:51.496" v="432" actId="1035"/>
          <ac:spMkLst>
            <pc:docMk/>
            <pc:sldMk cId="3599940516" sldId="1980"/>
            <ac:spMk id="35" creationId="{D608FD67-A80B-6B0A-4BE6-060A6FB1AB0B}"/>
          </ac:spMkLst>
        </pc:spChg>
        <pc:spChg chg="mod">
          <ac:chgData name="菊地 昌吾" userId="a2de550d-73a8-4375-a9a2-9a1175432f9d" providerId="ADAL" clId="{8295EB04-48DD-461E-A394-6DCD3B70DD1D}" dt="2024-05-24T07:29:36.122" v="542" actId="207"/>
          <ac:spMkLst>
            <pc:docMk/>
            <pc:sldMk cId="3599940516" sldId="1980"/>
            <ac:spMk id="36" creationId="{25C263AD-C7F4-6A91-0DA4-1967F3511E26}"/>
          </ac:spMkLst>
        </pc:spChg>
        <pc:spChg chg="mod">
          <ac:chgData name="菊地 昌吾" userId="a2de550d-73a8-4375-a9a2-9a1175432f9d" providerId="ADAL" clId="{8295EB04-48DD-461E-A394-6DCD3B70DD1D}" dt="2024-05-24T06:47:51.496" v="432" actId="1035"/>
          <ac:spMkLst>
            <pc:docMk/>
            <pc:sldMk cId="3599940516" sldId="1980"/>
            <ac:spMk id="37" creationId="{C469A073-363C-0005-49A6-741E6DB90149}"/>
          </ac:spMkLst>
        </pc:spChg>
        <pc:spChg chg="mod">
          <ac:chgData name="菊地 昌吾" userId="a2de550d-73a8-4375-a9a2-9a1175432f9d" providerId="ADAL" clId="{8295EB04-48DD-461E-A394-6DCD3B70DD1D}" dt="2024-05-24T06:47:51.496" v="432" actId="1035"/>
          <ac:spMkLst>
            <pc:docMk/>
            <pc:sldMk cId="3599940516" sldId="1980"/>
            <ac:spMk id="38" creationId="{68F6C1F4-3EA7-88A5-8582-775914257490}"/>
          </ac:spMkLst>
        </pc:spChg>
        <pc:spChg chg="add del mod">
          <ac:chgData name="菊地 昌吾" userId="a2de550d-73a8-4375-a9a2-9a1175432f9d" providerId="ADAL" clId="{8295EB04-48DD-461E-A394-6DCD3B70DD1D}" dt="2024-05-24T06:48:36.873" v="438" actId="478"/>
          <ac:spMkLst>
            <pc:docMk/>
            <pc:sldMk cId="3599940516" sldId="1980"/>
            <ac:spMk id="39" creationId="{72529665-4E68-A467-E39B-E1243D4AB84F}"/>
          </ac:spMkLst>
        </pc:spChg>
        <pc:spChg chg="mod ord">
          <ac:chgData name="菊地 昌吾" userId="a2de550d-73a8-4375-a9a2-9a1175432f9d" providerId="ADAL" clId="{8295EB04-48DD-461E-A394-6DCD3B70DD1D}" dt="2024-05-24T06:50:47.198" v="517" actId="13926"/>
          <ac:spMkLst>
            <pc:docMk/>
            <pc:sldMk cId="3599940516" sldId="1980"/>
            <ac:spMk id="40" creationId="{00000000-0000-0000-0000-000000000000}"/>
          </ac:spMkLst>
        </pc:spChg>
        <pc:spChg chg="mod">
          <ac:chgData name="菊地 昌吾" userId="a2de550d-73a8-4375-a9a2-9a1175432f9d" providerId="ADAL" clId="{8295EB04-48DD-461E-A394-6DCD3B70DD1D}" dt="2024-05-24T06:47:51.496" v="432" actId="1035"/>
          <ac:spMkLst>
            <pc:docMk/>
            <pc:sldMk cId="3599940516" sldId="1980"/>
            <ac:spMk id="46" creationId="{CF830239-0606-F35E-33DE-5B04694B0AFE}"/>
          </ac:spMkLst>
        </pc:spChg>
        <pc:spChg chg="mod">
          <ac:chgData name="菊地 昌吾" userId="a2de550d-73a8-4375-a9a2-9a1175432f9d" providerId="ADAL" clId="{8295EB04-48DD-461E-A394-6DCD3B70DD1D}" dt="2024-05-24T07:29:29.476" v="540" actId="207"/>
          <ac:spMkLst>
            <pc:docMk/>
            <pc:sldMk cId="3599940516" sldId="1980"/>
            <ac:spMk id="51" creationId="{1E89BFE9-1DAE-EAC3-E1DB-AF4CF1DE25E2}"/>
          </ac:spMkLst>
        </pc:spChg>
        <pc:spChg chg="mod">
          <ac:chgData name="菊地 昌吾" userId="a2de550d-73a8-4375-a9a2-9a1175432f9d" providerId="ADAL" clId="{8295EB04-48DD-461E-A394-6DCD3B70DD1D}" dt="2024-05-24T07:29:41.299" v="543" actId="207"/>
          <ac:spMkLst>
            <pc:docMk/>
            <pc:sldMk cId="3599940516" sldId="1980"/>
            <ac:spMk id="58" creationId="{23F95B77-0607-632C-C1DB-9A14D7B237F9}"/>
          </ac:spMkLst>
        </pc:spChg>
        <pc:spChg chg="mod">
          <ac:chgData name="菊地 昌吾" userId="a2de550d-73a8-4375-a9a2-9a1175432f9d" providerId="ADAL" clId="{8295EB04-48DD-461E-A394-6DCD3B70DD1D}" dt="2024-05-24T06:47:51.496" v="432" actId="1035"/>
          <ac:spMkLst>
            <pc:docMk/>
            <pc:sldMk cId="3599940516" sldId="1980"/>
            <ac:spMk id="66" creationId="{1050F452-7DB4-4582-F7A3-1935ABA92528}"/>
          </ac:spMkLst>
        </pc:spChg>
        <pc:spChg chg="mod">
          <ac:chgData name="菊地 昌吾" userId="a2de550d-73a8-4375-a9a2-9a1175432f9d" providerId="ADAL" clId="{8295EB04-48DD-461E-A394-6DCD3B70DD1D}" dt="2024-05-24T06:47:51.496" v="432" actId="1035"/>
          <ac:spMkLst>
            <pc:docMk/>
            <pc:sldMk cId="3599940516" sldId="1980"/>
            <ac:spMk id="67" creationId="{2375520C-A91C-D1B1-2A8B-69BA4E9BDF3F}"/>
          </ac:spMkLst>
        </pc:spChg>
        <pc:spChg chg="mod">
          <ac:chgData name="菊地 昌吾" userId="a2de550d-73a8-4375-a9a2-9a1175432f9d" providerId="ADAL" clId="{8295EB04-48DD-461E-A394-6DCD3B70DD1D}" dt="2024-05-24T06:47:51.496" v="432" actId="1035"/>
          <ac:spMkLst>
            <pc:docMk/>
            <pc:sldMk cId="3599940516" sldId="1980"/>
            <ac:spMk id="68" creationId="{921875EF-4685-1BD7-ED71-3CF2125538FA}"/>
          </ac:spMkLst>
        </pc:spChg>
        <pc:spChg chg="mod">
          <ac:chgData name="菊地 昌吾" userId="a2de550d-73a8-4375-a9a2-9a1175432f9d" providerId="ADAL" clId="{8295EB04-48DD-461E-A394-6DCD3B70DD1D}" dt="2024-05-24T06:47:51.496" v="432" actId="1035"/>
          <ac:spMkLst>
            <pc:docMk/>
            <pc:sldMk cId="3599940516" sldId="1980"/>
            <ac:spMk id="69" creationId="{18C0C11C-1C7E-44A0-1563-2BF7168C304E}"/>
          </ac:spMkLst>
        </pc:spChg>
        <pc:grpChg chg="mod">
          <ac:chgData name="菊地 昌吾" userId="a2de550d-73a8-4375-a9a2-9a1175432f9d" providerId="ADAL" clId="{8295EB04-48DD-461E-A394-6DCD3B70DD1D}" dt="2024-05-24T06:47:51.496" v="432" actId="1035"/>
          <ac:grpSpMkLst>
            <pc:docMk/>
            <pc:sldMk cId="3599940516" sldId="1980"/>
            <ac:grpSpMk id="11" creationId="{F9FAE6EB-9558-7A47-2EF4-C96AB67CFA50}"/>
          </ac:grpSpMkLst>
        </pc:grpChg>
        <pc:grpChg chg="mod">
          <ac:chgData name="菊地 昌吾" userId="a2de550d-73a8-4375-a9a2-9a1175432f9d" providerId="ADAL" clId="{8295EB04-48DD-461E-A394-6DCD3B70DD1D}" dt="2024-05-24T06:47:51.496" v="432" actId="1035"/>
          <ac:grpSpMkLst>
            <pc:docMk/>
            <pc:sldMk cId="3599940516" sldId="1980"/>
            <ac:grpSpMk id="17" creationId="{6E5DC732-9935-EDF9-F441-20B5E0C11E76}"/>
          </ac:grpSpMkLst>
        </pc:grpChg>
        <pc:grpChg chg="mod">
          <ac:chgData name="菊地 昌吾" userId="a2de550d-73a8-4375-a9a2-9a1175432f9d" providerId="ADAL" clId="{8295EB04-48DD-461E-A394-6DCD3B70DD1D}" dt="2024-05-24T06:47:51.496" v="432" actId="1035"/>
          <ac:grpSpMkLst>
            <pc:docMk/>
            <pc:sldMk cId="3599940516" sldId="1980"/>
            <ac:grpSpMk id="25" creationId="{071573D6-FDE4-3D40-1785-30356308D63F}"/>
          </ac:grpSpMkLst>
        </pc:grpChg>
        <pc:grpChg chg="mod">
          <ac:chgData name="菊地 昌吾" userId="a2de550d-73a8-4375-a9a2-9a1175432f9d" providerId="ADAL" clId="{8295EB04-48DD-461E-A394-6DCD3B70DD1D}" dt="2024-05-24T06:47:51.496" v="432" actId="1035"/>
          <ac:grpSpMkLst>
            <pc:docMk/>
            <pc:sldMk cId="3599940516" sldId="1980"/>
            <ac:grpSpMk id="32" creationId="{2A2B2DF9-D3B0-1FC1-B24E-4C8A95681760}"/>
          </ac:grpSpMkLst>
        </pc:grpChg>
        <pc:picChg chg="mod">
          <ac:chgData name="菊地 昌吾" userId="a2de550d-73a8-4375-a9a2-9a1175432f9d" providerId="ADAL" clId="{8295EB04-48DD-461E-A394-6DCD3B70DD1D}" dt="2024-05-24T06:47:51.496" v="432" actId="1035"/>
          <ac:picMkLst>
            <pc:docMk/>
            <pc:sldMk cId="3599940516" sldId="1980"/>
            <ac:picMk id="31" creationId="{E84C39D6-19DA-B14B-854B-1BC904618713}"/>
          </ac:picMkLst>
        </pc:picChg>
        <pc:picChg chg="mod">
          <ac:chgData name="菊地 昌吾" userId="a2de550d-73a8-4375-a9a2-9a1175432f9d" providerId="ADAL" clId="{8295EB04-48DD-461E-A394-6DCD3B70DD1D}" dt="2024-05-24T06:47:51.496" v="432" actId="1035"/>
          <ac:picMkLst>
            <pc:docMk/>
            <pc:sldMk cId="3599940516" sldId="1980"/>
            <ac:picMk id="33" creationId="{0ABF88B9-1F10-F654-DCD5-137B682741FE}"/>
          </ac:picMkLst>
        </pc:picChg>
        <pc:cxnChg chg="del">
          <ac:chgData name="菊地 昌吾" userId="a2de550d-73a8-4375-a9a2-9a1175432f9d" providerId="ADAL" clId="{8295EB04-48DD-461E-A394-6DCD3B70DD1D}" dt="2024-05-24T06:45:58.575" v="397" actId="478"/>
          <ac:cxnSpMkLst>
            <pc:docMk/>
            <pc:sldMk cId="3599940516" sldId="1980"/>
            <ac:cxnSpMk id="15" creationId="{46E22123-909A-872B-10E8-1FAEAC18B665}"/>
          </ac:cxnSpMkLst>
        </pc:cxnChg>
        <pc:cxnChg chg="mod">
          <ac:chgData name="菊地 昌吾" userId="a2de550d-73a8-4375-a9a2-9a1175432f9d" providerId="ADAL" clId="{8295EB04-48DD-461E-A394-6DCD3B70DD1D}" dt="2024-05-24T06:47:51.496" v="432" actId="1035"/>
          <ac:cxnSpMkLst>
            <pc:docMk/>
            <pc:sldMk cId="3599940516" sldId="1980"/>
            <ac:cxnSpMk id="23" creationId="{1C7213A0-D361-EFEE-4357-5FAC604EA9BC}"/>
          </ac:cxnSpMkLst>
        </pc:cxnChg>
        <pc:cxnChg chg="mod">
          <ac:chgData name="菊地 昌吾" userId="a2de550d-73a8-4375-a9a2-9a1175432f9d" providerId="ADAL" clId="{8295EB04-48DD-461E-A394-6DCD3B70DD1D}" dt="2024-05-24T06:47:51.496" v="432" actId="1035"/>
          <ac:cxnSpMkLst>
            <pc:docMk/>
            <pc:sldMk cId="3599940516" sldId="1980"/>
            <ac:cxnSpMk id="41" creationId="{E745E885-0644-2186-E0F2-22994342B971}"/>
          </ac:cxnSpMkLst>
        </pc:cxnChg>
        <pc:cxnChg chg="mod">
          <ac:chgData name="菊地 昌吾" userId="a2de550d-73a8-4375-a9a2-9a1175432f9d" providerId="ADAL" clId="{8295EB04-48DD-461E-A394-6DCD3B70DD1D}" dt="2024-05-24T06:47:51.496" v="432" actId="1035"/>
          <ac:cxnSpMkLst>
            <pc:docMk/>
            <pc:sldMk cId="3599940516" sldId="1980"/>
            <ac:cxnSpMk id="43" creationId="{E3C334C9-695E-2EC8-99D3-C0CAA4AB8938}"/>
          </ac:cxnSpMkLst>
        </pc:cxnChg>
        <pc:cxnChg chg="mod">
          <ac:chgData name="菊地 昌吾" userId="a2de550d-73a8-4375-a9a2-9a1175432f9d" providerId="ADAL" clId="{8295EB04-48DD-461E-A394-6DCD3B70DD1D}" dt="2024-05-24T06:47:51.496" v="432" actId="1035"/>
          <ac:cxnSpMkLst>
            <pc:docMk/>
            <pc:sldMk cId="3599940516" sldId="1980"/>
            <ac:cxnSpMk id="54" creationId="{F048A404-A26D-7764-2C8C-F791F8DBB419}"/>
          </ac:cxnSpMkLst>
        </pc:cxnChg>
        <pc:cxnChg chg="mod">
          <ac:chgData name="菊地 昌吾" userId="a2de550d-73a8-4375-a9a2-9a1175432f9d" providerId="ADAL" clId="{8295EB04-48DD-461E-A394-6DCD3B70DD1D}" dt="2024-05-24T06:47:51.496" v="432" actId="1035"/>
          <ac:cxnSpMkLst>
            <pc:docMk/>
            <pc:sldMk cId="3599940516" sldId="1980"/>
            <ac:cxnSpMk id="59" creationId="{2EFE8E9C-5057-8F2A-AD3A-F14DF32782A2}"/>
          </ac:cxnSpMkLst>
        </pc:cxnChg>
        <pc:cxnChg chg="mod">
          <ac:chgData name="菊地 昌吾" userId="a2de550d-73a8-4375-a9a2-9a1175432f9d" providerId="ADAL" clId="{8295EB04-48DD-461E-A394-6DCD3B70DD1D}" dt="2024-05-24T06:47:51.496" v="432" actId="1035"/>
          <ac:cxnSpMkLst>
            <pc:docMk/>
            <pc:sldMk cId="3599940516" sldId="1980"/>
            <ac:cxnSpMk id="64" creationId="{A58F9362-2B25-E017-DE18-2FF728AB79A0}"/>
          </ac:cxnSpMkLst>
        </pc:cxnChg>
      </pc:sldChg>
      <pc:sldChg chg="delSp modSp mod">
        <pc:chgData name="菊地 昌吾" userId="a2de550d-73a8-4375-a9a2-9a1175432f9d" providerId="ADAL" clId="{8295EB04-48DD-461E-A394-6DCD3B70DD1D}" dt="2024-05-24T07:34:48.912" v="574"/>
        <pc:sldMkLst>
          <pc:docMk/>
          <pc:sldMk cId="1794922500" sldId="1981"/>
        </pc:sldMkLst>
        <pc:spChg chg="mod">
          <ac:chgData name="菊地 昌吾" userId="a2de550d-73a8-4375-a9a2-9a1175432f9d" providerId="ADAL" clId="{8295EB04-48DD-461E-A394-6DCD3B70DD1D}" dt="2024-05-24T07:34:27.308" v="549" actId="1076"/>
          <ac:spMkLst>
            <pc:docMk/>
            <pc:sldMk cId="1794922500" sldId="1981"/>
            <ac:spMk id="6" creationId="{00000000-0000-0000-0000-000000000000}"/>
          </ac:spMkLst>
        </pc:spChg>
        <pc:spChg chg="mod">
          <ac:chgData name="菊地 昌吾" userId="a2de550d-73a8-4375-a9a2-9a1175432f9d" providerId="ADAL" clId="{8295EB04-48DD-461E-A394-6DCD3B70DD1D}" dt="2024-05-24T07:34:48.912" v="574"/>
          <ac:spMkLst>
            <pc:docMk/>
            <pc:sldMk cId="1794922500" sldId="1981"/>
            <ac:spMk id="10" creationId="{06D6A123-B43D-39FA-8DE3-8A38B8F4998B}"/>
          </ac:spMkLst>
        </pc:spChg>
        <pc:spChg chg="del">
          <ac:chgData name="菊地 昌吾" userId="a2de550d-73a8-4375-a9a2-9a1175432f9d" providerId="ADAL" clId="{8295EB04-48DD-461E-A394-6DCD3B70DD1D}" dt="2024-05-24T07:34:22.910" v="548" actId="478"/>
          <ac:spMkLst>
            <pc:docMk/>
            <pc:sldMk cId="1794922500" sldId="1981"/>
            <ac:spMk id="12" creationId="{E389A2D5-55C3-A60B-C61D-EA30C153B53B}"/>
          </ac:spMkLst>
        </pc:spChg>
        <pc:spChg chg="mod">
          <ac:chgData name="菊地 昌吾" userId="a2de550d-73a8-4375-a9a2-9a1175432f9d" providerId="ADAL" clId="{8295EB04-48DD-461E-A394-6DCD3B70DD1D}" dt="2024-05-24T06:34:37.214" v="154" actId="20577"/>
          <ac:spMkLst>
            <pc:docMk/>
            <pc:sldMk cId="1794922500" sldId="1981"/>
            <ac:spMk id="40"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3607E4E2-CFA0-46C6-BB55-E0C88AFE24F0}" type="datetimeFigureOut">
              <a:rPr kumimoji="1" lang="ja-JP" altLang="en-US" smtClean="0"/>
              <a:t>2025/3/6</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2965DB46-3EB4-47E0-8378-A1C350B4AD96}" type="slidenum">
              <a:rPr kumimoji="1" lang="ja-JP" altLang="en-US" smtClean="0"/>
              <a:t>‹#›</a:t>
            </a:fld>
            <a:endParaRPr kumimoji="1" lang="ja-JP" altLang="en-US"/>
          </a:p>
        </p:txBody>
      </p:sp>
    </p:spTree>
    <p:extLst>
      <p:ext uri="{BB962C8B-B14F-4D97-AF65-F5344CB8AC3E}">
        <p14:creationId xmlns:p14="http://schemas.microsoft.com/office/powerpoint/2010/main" val="3023061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67"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1568"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6E294583-9EF6-4612-9CD6-64065BAACB5B}" type="datetimeFigureOut">
              <a:rPr kumimoji="1" lang="ja-JP" altLang="en-US" smtClean="0"/>
              <a:t>2025/3/6</a:t>
            </a:fld>
            <a:endParaRPr kumimoji="1" lang="ja-JP" altLang="en-US"/>
          </a:p>
        </p:txBody>
      </p:sp>
      <p:sp>
        <p:nvSpPr>
          <p:cNvPr id="1569"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570"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571"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1572"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34C5FD41-BF19-4E23-9EC3-86ED6F22D42B}" type="slidenum">
              <a:rPr kumimoji="1" lang="ja-JP" altLang="en-US" smtClean="0"/>
              <a:t>‹#›</a:t>
            </a:fld>
            <a:endParaRPr kumimoji="1" lang="ja-JP" altLang="en-US"/>
          </a:p>
        </p:txBody>
      </p:sp>
    </p:spTree>
    <p:extLst>
      <p:ext uri="{BB962C8B-B14F-4D97-AF65-F5344CB8AC3E}">
        <p14:creationId xmlns:p14="http://schemas.microsoft.com/office/powerpoint/2010/main" val="5483058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FF67FB-DDFB-4929-92DD-A3CEE0062F8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294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FF67FB-DDFB-4929-92DD-A3CEE0062F8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56921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FF67FB-DDFB-4929-92DD-A3CEE0062F8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029816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FF67FB-DDFB-4929-92DD-A3CEE0062F8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3626922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6524626"/>
            <a:ext cx="9906000" cy="333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9"/>
          <p:cNvSpPr>
            <a:spLocks noChangeArrowheads="1"/>
          </p:cNvSpPr>
          <p:nvPr userDrawn="1"/>
        </p:nvSpPr>
        <p:spPr bwMode="auto">
          <a:xfrm>
            <a:off x="1833299" y="3284539"/>
            <a:ext cx="8072702" cy="73025"/>
          </a:xfrm>
          <a:prstGeom prst="rect">
            <a:avLst/>
          </a:prstGeom>
          <a:solidFill>
            <a:srgbClr val="0066CC"/>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pic>
        <p:nvPicPr>
          <p:cNvPr id="6"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 y="6051551"/>
            <a:ext cx="2301081" cy="473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Text Box 12"/>
          <p:cNvSpPr txBox="1">
            <a:spLocks noChangeArrowheads="1"/>
          </p:cNvSpPr>
          <p:nvPr userDrawn="1"/>
        </p:nvSpPr>
        <p:spPr bwMode="auto">
          <a:xfrm>
            <a:off x="1" y="6524625"/>
            <a:ext cx="364292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a:solidFill>
                  <a:schemeClr val="bg1"/>
                </a:solidFill>
                <a:latin typeface="Times New Roman" pitchFamily="18" charset="0"/>
              </a:rPr>
              <a:t>Ministry of Land, Infrastructure, Transport and Tourism</a:t>
            </a:r>
          </a:p>
        </p:txBody>
      </p:sp>
      <p:sp>
        <p:nvSpPr>
          <p:cNvPr id="8" name="テキスト ボックス 18"/>
          <p:cNvSpPr txBox="1">
            <a:spLocks noChangeArrowheads="1"/>
          </p:cNvSpPr>
          <p:nvPr userDrawn="1"/>
        </p:nvSpPr>
        <p:spPr bwMode="auto">
          <a:xfrm>
            <a:off x="8659152" y="57151"/>
            <a:ext cx="1209013" cy="276999"/>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1200" b="1"/>
              <a:t>【</a:t>
            </a:r>
            <a:r>
              <a:rPr lang="ja-JP" altLang="en-US" sz="1200" b="1"/>
              <a:t>機密性２</a:t>
            </a:r>
            <a:r>
              <a:rPr lang="en-US" altLang="ja-JP" sz="1200" b="1"/>
              <a:t>】</a:t>
            </a:r>
          </a:p>
        </p:txBody>
      </p:sp>
      <p:sp>
        <p:nvSpPr>
          <p:cNvPr id="3074" name="Rectangle 2"/>
          <p:cNvSpPr>
            <a:spLocks noGrp="1" noChangeArrowheads="1"/>
          </p:cNvSpPr>
          <p:nvPr>
            <p:ph type="ctrTitle"/>
          </p:nvPr>
        </p:nvSpPr>
        <p:spPr>
          <a:xfrm>
            <a:off x="1754187" y="2133601"/>
            <a:ext cx="8151813" cy="1470025"/>
          </a:xfrm>
        </p:spPr>
        <p:txBody>
          <a:bodyPr/>
          <a:lstStyle>
            <a:lvl1pPr>
              <a:defRPr sz="4000"/>
            </a:lvl1pPr>
          </a:lstStyle>
          <a:p>
            <a:r>
              <a:rPr lang="ja-JP" altLang="en-US"/>
              <a:t>マスター タイトルの書式設定</a:t>
            </a:r>
          </a:p>
        </p:txBody>
      </p:sp>
      <p:sp>
        <p:nvSpPr>
          <p:cNvPr id="3075" name="Rectangle 3"/>
          <p:cNvSpPr>
            <a:spLocks noGrp="1" noChangeArrowheads="1"/>
          </p:cNvSpPr>
          <p:nvPr>
            <p:ph type="subTitle" idx="1"/>
          </p:nvPr>
        </p:nvSpPr>
        <p:spPr>
          <a:xfrm>
            <a:off x="1485900" y="3886200"/>
            <a:ext cx="6934200" cy="1752600"/>
          </a:xfrm>
        </p:spPr>
        <p:txBody>
          <a:bodyPr/>
          <a:lstStyle>
            <a:lvl1pPr marL="0" indent="0" algn="ctr">
              <a:buFontTx/>
              <a:buNone/>
              <a:defRPr/>
            </a:lvl1pPr>
          </a:lstStyle>
          <a:p>
            <a:r>
              <a:rPr lang="ja-JP" altLang="en-US"/>
              <a:t>マスター サブタイトルの書式設定</a:t>
            </a:r>
          </a:p>
        </p:txBody>
      </p:sp>
      <p:sp>
        <p:nvSpPr>
          <p:cNvPr id="9" name="Rectangle 4"/>
          <p:cNvSpPr>
            <a:spLocks noGrp="1" noChangeArrowheads="1"/>
          </p:cNvSpPr>
          <p:nvPr>
            <p:ph type="dt" sz="half" idx="10"/>
          </p:nvPr>
        </p:nvSpPr>
        <p:spPr/>
        <p:txBody>
          <a:bodyPr/>
          <a:lstStyle>
            <a:lvl1pPr>
              <a:defRPr/>
            </a:lvl1pPr>
          </a:lstStyle>
          <a:p>
            <a:pPr>
              <a:defRPr/>
            </a:pPr>
            <a:endParaRPr lang="en-US" altLang="ja-JP"/>
          </a:p>
        </p:txBody>
      </p:sp>
      <p:sp>
        <p:nvSpPr>
          <p:cNvPr id="10" name="Rectangle 5"/>
          <p:cNvSpPr>
            <a:spLocks noGrp="1" noChangeArrowheads="1"/>
          </p:cNvSpPr>
          <p:nvPr>
            <p:ph type="ftr" sz="quarter" idx="11"/>
          </p:nvPr>
        </p:nvSpPr>
        <p:spPr/>
        <p:txBody>
          <a:bodyPr/>
          <a:lstStyle>
            <a:lvl1pPr>
              <a:defRPr/>
            </a:lvl1pPr>
          </a:lstStyle>
          <a:p>
            <a:pPr>
              <a:defRPr/>
            </a:pPr>
            <a:endParaRPr lang="en-US" altLang="ja-JP"/>
          </a:p>
        </p:txBody>
      </p:sp>
      <p:sp>
        <p:nvSpPr>
          <p:cNvPr id="11" name="Rectangle 6"/>
          <p:cNvSpPr>
            <a:spLocks noGrp="1" noChangeArrowheads="1"/>
          </p:cNvSpPr>
          <p:nvPr>
            <p:ph type="sldNum" sz="quarter" idx="12"/>
          </p:nvPr>
        </p:nvSpPr>
        <p:spPr>
          <a:xfrm>
            <a:off x="7099300" y="6245225"/>
            <a:ext cx="2311400" cy="476250"/>
          </a:xfrm>
        </p:spPr>
        <p:txBody>
          <a:bodyPr/>
          <a:lstStyle>
            <a:lvl1pPr>
              <a:defRPr/>
            </a:lvl1pPr>
          </a:lstStyle>
          <a:p>
            <a:pPr>
              <a:defRPr/>
            </a:pPr>
            <a:fld id="{35C1E978-A3B9-4673-8199-379729392307}" type="slidenum">
              <a:rPr lang="en-US" altLang="ja-JP"/>
              <a:pPr>
                <a:defRPr/>
              </a:pPr>
              <a:t>‹#›</a:t>
            </a:fld>
            <a:endParaRPr lang="en-US" altLang="ja-JP"/>
          </a:p>
        </p:txBody>
      </p:sp>
    </p:spTree>
    <p:extLst>
      <p:ext uri="{BB962C8B-B14F-4D97-AF65-F5344CB8AC3E}">
        <p14:creationId xmlns:p14="http://schemas.microsoft.com/office/powerpoint/2010/main" val="719950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2665070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1"/>
            <a:ext cx="2352675" cy="6126163"/>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0" y="1"/>
            <a:ext cx="68929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328169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983931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1536190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791017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570847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3956952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3593998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026079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4198796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図 13"/>
          <p:cNvPicPr>
            <a:picLocks noChangeAspect="1"/>
          </p:cNvPicPr>
          <p:nvPr userDrawn="1"/>
        </p:nvPicPr>
        <p:blipFill rotWithShape="1">
          <a:blip r:embed="rId13" cstate="print">
            <a:extLst>
              <a:ext uri="{28A0092B-C50C-407E-A947-70E740481C1C}">
                <a14:useLocalDpi xmlns:a14="http://schemas.microsoft.com/office/drawing/2010/main" val="0"/>
              </a:ext>
            </a:extLst>
          </a:blip>
          <a:srcRect t="61802" b="18136"/>
          <a:stretch/>
        </p:blipFill>
        <p:spPr>
          <a:xfrm>
            <a:off x="1" y="90"/>
            <a:ext cx="9906000" cy="910611"/>
          </a:xfrm>
          <a:prstGeom prst="rect">
            <a:avLst/>
          </a:prstGeom>
        </p:spPr>
      </p:pic>
      <p:sp>
        <p:nvSpPr>
          <p:cNvPr id="1026" name="Rectangle 3"/>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FFDCE21E-3BF4-4A13-BE4A-B95BE9787BE2}" type="slidenum">
              <a:rPr lang="en-US" altLang="ja-JP"/>
              <a:pPr>
                <a:defRPr/>
              </a:pPr>
              <a:t>‹#›</a:t>
            </a:fld>
            <a:endParaRPr lang="en-US" altLang="ja-JP"/>
          </a:p>
        </p:txBody>
      </p:sp>
      <p:sp>
        <p:nvSpPr>
          <p:cNvPr id="1031" name="Rectangle 2"/>
          <p:cNvSpPr>
            <a:spLocks noGrp="1" noChangeArrowheads="1"/>
          </p:cNvSpPr>
          <p:nvPr>
            <p:ph type="title"/>
          </p:nvPr>
        </p:nvSpPr>
        <p:spPr bwMode="auto">
          <a:xfrm>
            <a:off x="1" y="0"/>
            <a:ext cx="5343393" cy="476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1437502402"/>
      </p:ext>
    </p:extLst>
  </p:cSld>
  <p:clrMap bg1="lt1" tx1="dk1" bg2="lt2" tx2="dk2" accent1="accent1" accent2="accent2" accent3="accent3" accent4="accent4" accent5="accent5" accent6="accent6" hlink="hlink" folHlink="folHlink"/>
  <p:sldLayoutIdLst>
    <p:sldLayoutId id="2147484278" r:id="rId1"/>
    <p:sldLayoutId id="2147484279" r:id="rId2"/>
    <p:sldLayoutId id="2147484280" r:id="rId3"/>
    <p:sldLayoutId id="2147484281" r:id="rId4"/>
    <p:sldLayoutId id="2147484282" r:id="rId5"/>
    <p:sldLayoutId id="2147484283" r:id="rId6"/>
    <p:sldLayoutId id="2147484284" r:id="rId7"/>
    <p:sldLayoutId id="2147484285" r:id="rId8"/>
    <p:sldLayoutId id="2147484286" r:id="rId9"/>
    <p:sldLayoutId id="2147484287" r:id="rId10"/>
    <p:sldLayoutId id="2147484288" r:id="rId11"/>
  </p:sldLayoutIdLst>
  <p:hf hdr="0" ftr="0" dt="0"/>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65843" y="4110371"/>
            <a:ext cx="9760313" cy="2692399"/>
          </a:xfrm>
          <a:prstGeom prst="rect">
            <a:avLst/>
          </a:prstGeom>
          <a:noFill/>
          <a:ln w="19050" cap="flat" cmpd="sng" algn="ctr">
            <a:solidFill>
              <a:schemeClr val="tx1"/>
            </a:solidFill>
            <a:prstDash val="solid"/>
            <a:miter lim="800000"/>
          </a:ln>
          <a:effectLst/>
        </p:spPr>
        <p:txBody>
          <a:bodyPr lIns="90000" tIns="0" bIns="0" rtlCol="0" anchor="t"/>
          <a:lstStyle/>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4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rPr>
              <a:t>（地域交通の現状・課題に関する分析）</a:t>
            </a:r>
            <a:endParaRPr kumimoji="1" lang="en-US" altLang="ja-JP" sz="14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ts val="600"/>
              </a:spcBef>
              <a:spcAft>
                <a:spcPts val="600"/>
              </a:spcAft>
              <a:buClrTx/>
              <a:buSzTx/>
              <a:buFontTx/>
              <a:buNone/>
              <a:tabLs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ts val="600"/>
              </a:spcBef>
              <a:spcAft>
                <a:spcPts val="600"/>
              </a:spcAft>
              <a:buClrTx/>
              <a:buSzTx/>
              <a:buFontTx/>
              <a:buNone/>
              <a:tabLs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200"/>
              </a:lnSpc>
              <a:spcBef>
                <a:spcPct val="0"/>
              </a:spcBef>
              <a:spcAft>
                <a:spcPct val="0"/>
              </a:spcAft>
              <a:buClrTx/>
              <a:buSzTx/>
              <a:buFontTx/>
              <a:buNone/>
              <a:tabLs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8" name="正方形/長方形 27"/>
          <p:cNvSpPr/>
          <p:nvPr/>
        </p:nvSpPr>
        <p:spPr>
          <a:xfrm>
            <a:off x="170590" y="3975525"/>
            <a:ext cx="1245750" cy="324000"/>
          </a:xfrm>
          <a:prstGeom prst="rect">
            <a:avLst/>
          </a:prstGeom>
          <a:solidFill>
            <a:srgbClr val="00B050"/>
          </a:solidFill>
          <a:ln w="12700" cap="flat" cmpd="sng" algn="ctr">
            <a:noFill/>
            <a:prstDash val="solid"/>
            <a:miter lim="800000"/>
          </a:ln>
          <a:effectLst/>
        </p:spPr>
        <p:txBody>
          <a:bodyPr rtlCol="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HGMaruGothicMPRO" charset="-128"/>
              </a:rPr>
              <a:t>現状・課題</a:t>
            </a:r>
          </a:p>
        </p:txBody>
      </p:sp>
      <p:sp>
        <p:nvSpPr>
          <p:cNvPr id="2" name="四角形吹き出し 50">
            <a:extLst>
              <a:ext uri="{FF2B5EF4-FFF2-40B4-BE49-F238E27FC236}">
                <a16:creationId xmlns:a16="http://schemas.microsoft.com/office/drawing/2014/main" id="{ED57E04B-6A3F-68A9-D04F-0536FDB14168}"/>
              </a:ext>
            </a:extLst>
          </p:cNvPr>
          <p:cNvSpPr/>
          <p:nvPr/>
        </p:nvSpPr>
        <p:spPr>
          <a:xfrm>
            <a:off x="362526" y="-891511"/>
            <a:ext cx="2218441" cy="580093"/>
          </a:xfrm>
          <a:prstGeom prst="wedgeRectCallout">
            <a:avLst>
              <a:gd name="adj1" fmla="val -39704"/>
              <a:gd name="adj2" fmla="val 9248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a:solidFill>
                  <a:srgbClr val="FF0000"/>
                </a:solidFill>
                <a:effectLst/>
                <a:latin typeface="Meiryo UI" panose="020B0604030504040204" pitchFamily="50" charset="-128"/>
                <a:ea typeface="Meiryo UI" panose="020B0604030504040204" pitchFamily="50" charset="-128"/>
              </a:rPr>
              <a:t>共創プラットフォームが取り組む事業の名称をカッコは削除し記載してください。</a:t>
            </a:r>
            <a:endParaRPr kumimoji="1" lang="en-US" altLang="ja-JP" sz="1050">
              <a:solidFill>
                <a:srgbClr val="FF0000"/>
              </a:solidFill>
              <a:effectLst/>
              <a:latin typeface="Meiryo UI" panose="020B0604030504040204" pitchFamily="50" charset="-128"/>
              <a:ea typeface="Meiryo UI" panose="020B0604030504040204" pitchFamily="50" charset="-128"/>
            </a:endParaRPr>
          </a:p>
          <a:p>
            <a:r>
              <a:rPr lang="ja-JP" altLang="en-US" sz="1050">
                <a:solidFill>
                  <a:srgbClr val="FF0000"/>
                </a:solidFill>
                <a:effectLst/>
                <a:latin typeface="Meiryo UI" panose="020B0604030504040204" pitchFamily="50" charset="-128"/>
                <a:ea typeface="Meiryo UI" panose="020B0604030504040204" pitchFamily="50" charset="-128"/>
              </a:rPr>
              <a:t>（次スライド以降、同様）</a:t>
            </a:r>
            <a:endParaRPr lang="ja-JP" altLang="ja-JP" sz="1050">
              <a:solidFill>
                <a:srgbClr val="FF0000"/>
              </a:solidFill>
              <a:effectLst/>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C220E42-D9D8-89EA-4A96-3D065BBFB6CC}"/>
              </a:ext>
            </a:extLst>
          </p:cNvPr>
          <p:cNvSpPr txBox="1"/>
          <p:nvPr/>
        </p:nvSpPr>
        <p:spPr>
          <a:xfrm>
            <a:off x="103552" y="103223"/>
            <a:ext cx="4709944" cy="369332"/>
          </a:xfrm>
          <a:prstGeom prst="rect">
            <a:avLst/>
          </a:prstGeom>
          <a:noFill/>
        </p:spPr>
        <p:txBody>
          <a:bodyPr wrap="none" rtlCol="0">
            <a:spAutoFit/>
          </a:bodyPr>
          <a:lstStyle/>
          <a:p>
            <a:r>
              <a:rPr lang="ja-JP" altLang="en-US" sz="1800" b="1">
                <a:solidFill>
                  <a:srgbClr val="FF0000"/>
                </a:solidFill>
                <a:latin typeface="Meiryo UI" panose="020B0604030504040204" pitchFamily="50" charset="-128"/>
                <a:ea typeface="Meiryo UI" panose="020B0604030504040204" pitchFamily="50" charset="-128"/>
              </a:rPr>
              <a:t>（共創プラットフォームが取り組む事業の名称）</a:t>
            </a:r>
            <a:endParaRPr kumimoji="1" lang="ja-JP" altLang="en-US">
              <a:solidFill>
                <a:srgbClr val="FF0000"/>
              </a:solidFill>
            </a:endParaRPr>
          </a:p>
        </p:txBody>
      </p:sp>
      <p:sp>
        <p:nvSpPr>
          <p:cNvPr id="8" name="テキスト ボックス 7">
            <a:extLst>
              <a:ext uri="{FF2B5EF4-FFF2-40B4-BE49-F238E27FC236}">
                <a16:creationId xmlns:a16="http://schemas.microsoft.com/office/drawing/2014/main" id="{AFC0BE60-6809-4261-DCB8-16E154FB0357}"/>
              </a:ext>
            </a:extLst>
          </p:cNvPr>
          <p:cNvSpPr txBox="1"/>
          <p:nvPr/>
        </p:nvSpPr>
        <p:spPr>
          <a:xfrm>
            <a:off x="8766587" y="106059"/>
            <a:ext cx="1035861" cy="307777"/>
          </a:xfrm>
          <a:prstGeom prst="rect">
            <a:avLst/>
          </a:prstGeom>
          <a:noFill/>
          <a:ln>
            <a:solidFill>
              <a:schemeClr val="tx1"/>
            </a:solidFill>
          </a:ln>
        </p:spPr>
        <p:txBody>
          <a:bodyPr wrap="none" rtlCol="0">
            <a:spAutoFit/>
          </a:bodyPr>
          <a:lstStyle/>
          <a:p>
            <a:pPr algn="ctr"/>
            <a:r>
              <a:rPr lang="ja-JP" altLang="en-US" sz="1400">
                <a:latin typeface="Meiryo UI" panose="020B0604030504040204" pitchFamily="50" charset="-128"/>
                <a:ea typeface="Meiryo UI" panose="020B0604030504040204" pitchFamily="50" charset="-128"/>
              </a:rPr>
              <a:t>応募様式</a:t>
            </a:r>
            <a:r>
              <a:rPr lang="en-US" altLang="ja-JP" sz="1400">
                <a:latin typeface="Meiryo UI" panose="020B0604030504040204" pitchFamily="50" charset="-128"/>
                <a:ea typeface="Meiryo UI" panose="020B0604030504040204" pitchFamily="50" charset="-128"/>
              </a:rPr>
              <a:t>A</a:t>
            </a:r>
            <a:endParaRPr kumimoji="1" lang="ja-JP" altLang="en-US" sz="1400"/>
          </a:p>
        </p:txBody>
      </p:sp>
      <p:sp>
        <p:nvSpPr>
          <p:cNvPr id="9" name="テキスト ボックス 8">
            <a:extLst>
              <a:ext uri="{FF2B5EF4-FFF2-40B4-BE49-F238E27FC236}">
                <a16:creationId xmlns:a16="http://schemas.microsoft.com/office/drawing/2014/main" id="{789E61F6-878F-A8D7-DF86-B8209680BA0D}"/>
              </a:ext>
            </a:extLst>
          </p:cNvPr>
          <p:cNvSpPr txBox="1"/>
          <p:nvPr/>
        </p:nvSpPr>
        <p:spPr>
          <a:xfrm>
            <a:off x="7258475" y="525519"/>
            <a:ext cx="2539478" cy="307777"/>
          </a:xfrm>
          <a:prstGeom prst="rect">
            <a:avLst/>
          </a:prstGeom>
          <a:noFill/>
        </p:spPr>
        <p:txBody>
          <a:bodyPr wrap="none" rtlCol="0">
            <a:spAutoFit/>
          </a:bodyPr>
          <a:lstStyle/>
          <a:p>
            <a:r>
              <a:rPr lang="ja-JP" altLang="en-US" sz="1400" b="1">
                <a:solidFill>
                  <a:srgbClr val="FF0000"/>
                </a:solidFill>
                <a:latin typeface="Meiryo UI" panose="020B0604030504040204" pitchFamily="50" charset="-128"/>
                <a:ea typeface="Meiryo UI" panose="020B0604030504040204" pitchFamily="50" charset="-128"/>
              </a:rPr>
              <a:t>（共創プラットフォームの名称）</a:t>
            </a:r>
            <a:endParaRPr kumimoji="1" lang="ja-JP" altLang="en-US" sz="1400">
              <a:solidFill>
                <a:srgbClr val="FF0000"/>
              </a:solidFill>
            </a:endParaRPr>
          </a:p>
        </p:txBody>
      </p:sp>
      <p:sp>
        <p:nvSpPr>
          <p:cNvPr id="4" name="正方形/長方形 3">
            <a:extLst>
              <a:ext uri="{FF2B5EF4-FFF2-40B4-BE49-F238E27FC236}">
                <a16:creationId xmlns:a16="http://schemas.microsoft.com/office/drawing/2014/main" id="{6F457D31-9DBA-6E23-653E-F5ADD47CBA45}"/>
              </a:ext>
            </a:extLst>
          </p:cNvPr>
          <p:cNvSpPr/>
          <p:nvPr/>
        </p:nvSpPr>
        <p:spPr>
          <a:xfrm>
            <a:off x="65843" y="1013792"/>
            <a:ext cx="9760313" cy="2931686"/>
          </a:xfrm>
          <a:prstGeom prst="rect">
            <a:avLst/>
          </a:prstGeom>
          <a:noFill/>
          <a:ln w="19050" cap="flat" cmpd="sng" algn="ctr">
            <a:solidFill>
              <a:schemeClr val="tx1"/>
            </a:solid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endParaRPr kumimoji="1" lang="ja-JP" altLang="en-US" sz="1400" b="1" i="0" u="none" strike="noStrike" kern="0" cap="none" spc="0" normalizeH="0" baseline="0" noProof="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5" name="正方形/長方形 4">
            <a:extLst>
              <a:ext uri="{FF2B5EF4-FFF2-40B4-BE49-F238E27FC236}">
                <a16:creationId xmlns:a16="http://schemas.microsoft.com/office/drawing/2014/main" id="{D1F89A32-5CE0-1605-0114-E5EA7A6DE4EE}"/>
              </a:ext>
            </a:extLst>
          </p:cNvPr>
          <p:cNvSpPr/>
          <p:nvPr/>
        </p:nvSpPr>
        <p:spPr>
          <a:xfrm>
            <a:off x="170590" y="848899"/>
            <a:ext cx="1672957" cy="324000"/>
          </a:xfrm>
          <a:prstGeom prst="rect">
            <a:avLst/>
          </a:prstGeom>
          <a:solidFill>
            <a:srgbClr val="00B050"/>
          </a:solidFill>
          <a:ln w="12700" cap="flat" cmpd="sng" algn="ctr">
            <a:noFill/>
            <a:prstDash val="solid"/>
            <a:miter lim="800000"/>
          </a:ln>
          <a:effectLst/>
        </p:spPr>
        <p:txBody>
          <a:bodyPr rtlCol="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lang="ja-JP" altLang="en-US" sz="1600" b="1" kern="0">
                <a:solidFill>
                  <a:prstClr val="white"/>
                </a:solidFill>
                <a:latin typeface="Meiryo UI" panose="020B0604030504040204" pitchFamily="50" charset="-128"/>
                <a:ea typeface="Meiryo UI" panose="020B0604030504040204" pitchFamily="50" charset="-128"/>
                <a:cs typeface="HGMaruGothicMPRO" charset="-128"/>
              </a:rPr>
              <a:t>事業の基礎情報</a:t>
            </a:r>
            <a:endParaRPr kumimoji="0"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HGMaruGothicMPRO" charset="-128"/>
            </a:endParaRPr>
          </a:p>
        </p:txBody>
      </p:sp>
      <p:graphicFrame>
        <p:nvGraphicFramePr>
          <p:cNvPr id="6" name="表 11">
            <a:extLst>
              <a:ext uri="{FF2B5EF4-FFF2-40B4-BE49-F238E27FC236}">
                <a16:creationId xmlns:a16="http://schemas.microsoft.com/office/drawing/2014/main" id="{0BA2BF8E-E048-470E-AC9B-790FD61F530B}"/>
              </a:ext>
            </a:extLst>
          </p:cNvPr>
          <p:cNvGraphicFramePr>
            <a:graphicFrameLocks noGrp="1"/>
          </p:cNvGraphicFramePr>
          <p:nvPr>
            <p:extLst>
              <p:ext uri="{D42A27DB-BD31-4B8C-83A1-F6EECF244321}">
                <p14:modId xmlns:p14="http://schemas.microsoft.com/office/powerpoint/2010/main" val="3656812889"/>
              </p:ext>
            </p:extLst>
          </p:nvPr>
        </p:nvGraphicFramePr>
        <p:xfrm>
          <a:off x="219222" y="1202946"/>
          <a:ext cx="9504000" cy="2595360"/>
        </p:xfrm>
        <a:graphic>
          <a:graphicData uri="http://schemas.openxmlformats.org/drawingml/2006/table">
            <a:tbl>
              <a:tblPr>
                <a:tableStyleId>{5C22544A-7EE6-4342-B048-85BDC9FD1C3A}</a:tableStyleId>
              </a:tblPr>
              <a:tblGrid>
                <a:gridCol w="1633962">
                  <a:extLst>
                    <a:ext uri="{9D8B030D-6E8A-4147-A177-3AD203B41FA5}">
                      <a16:colId xmlns:a16="http://schemas.microsoft.com/office/drawing/2014/main" val="2772054924"/>
                    </a:ext>
                  </a:extLst>
                </a:gridCol>
                <a:gridCol w="7870038">
                  <a:extLst>
                    <a:ext uri="{9D8B030D-6E8A-4147-A177-3AD203B41FA5}">
                      <a16:colId xmlns:a16="http://schemas.microsoft.com/office/drawing/2014/main" val="3538647029"/>
                    </a:ext>
                  </a:extLst>
                </a:gridCol>
              </a:tblGrid>
              <a:tr h="324000">
                <a:tc>
                  <a:txBody>
                    <a:bodyPr/>
                    <a:lstStyle/>
                    <a:p>
                      <a:r>
                        <a:rPr kumimoji="1" lang="ja-JP" altLang="en-US" sz="1400">
                          <a:latin typeface="Meiryo UI" panose="020B0604030504040204" pitchFamily="50" charset="-128"/>
                          <a:ea typeface="Meiryo UI" panose="020B0604030504040204" pitchFamily="50" charset="-128"/>
                        </a:rPr>
                        <a:t>実施主体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a:solidFill>
                            <a:srgbClr val="FF0000"/>
                          </a:solidFill>
                          <a:latin typeface="Meiryo UI" panose="020B0604030504040204" pitchFamily="50" charset="-128"/>
                          <a:ea typeface="Meiryo UI" panose="020B0604030504040204" pitchFamily="50" charset="-128"/>
                        </a:rPr>
                        <a:t>主として事業を実施する主体１者を記載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6162192"/>
                  </a:ext>
                </a:extLst>
              </a:tr>
              <a:tr h="324000">
                <a:tc>
                  <a:txBody>
                    <a:bodyPr/>
                    <a:lstStyle/>
                    <a:p>
                      <a:r>
                        <a:rPr kumimoji="1" lang="ja-JP" altLang="en-US" sz="1400">
                          <a:latin typeface="Meiryo UI" panose="020B0604030504040204" pitchFamily="50" charset="-128"/>
                          <a:ea typeface="Meiryo UI" panose="020B0604030504040204" pitchFamily="50" charset="-128"/>
                        </a:rPr>
                        <a:t>事業実施地域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a:solidFill>
                            <a:srgbClr val="FF0000"/>
                          </a:solidFill>
                          <a:latin typeface="Meiryo UI" panose="020B0604030504040204" pitchFamily="50" charset="-128"/>
                          <a:ea typeface="Meiryo UI" panose="020B0604030504040204" pitchFamily="50" charset="-128"/>
                        </a:rPr>
                        <a:t>事業実施エリアが含まれる都道府県・市町村を記載（広域の場合、複数記載可）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4182809"/>
                  </a:ext>
                </a:extLst>
              </a:tr>
              <a:tr h="324000">
                <a:tc>
                  <a:txBody>
                    <a:bodyPr/>
                    <a:lstStyle/>
                    <a:p>
                      <a:r>
                        <a:rPr kumimoji="1" lang="ja-JP" altLang="en-US" sz="1400">
                          <a:latin typeface="Meiryo UI" panose="020B0604030504040204" pitchFamily="50" charset="-128"/>
                          <a:ea typeface="Meiryo UI" panose="020B0604030504040204" pitchFamily="50" charset="-128"/>
                        </a:rPr>
                        <a:t>共創の類型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a:latin typeface="Meiryo UI" panose="020B0604030504040204" pitchFamily="50" charset="-128"/>
                          <a:ea typeface="Meiryo UI" panose="020B0604030504040204" pitchFamily="50" charset="-128"/>
                        </a:rPr>
                        <a:t>　官民共創　・　交通事業者間共創　・　他分野共創</a:t>
                      </a:r>
                      <a:r>
                        <a:rPr kumimoji="1" lang="ja-JP" altLang="en-US" sz="1400">
                          <a:solidFill>
                            <a:srgbClr val="FF0000"/>
                          </a:solidFill>
                          <a:latin typeface="Meiryo UI" panose="020B0604030504040204" pitchFamily="50" charset="-128"/>
                          <a:ea typeface="Meiryo UI" panose="020B0604030504040204" pitchFamily="50" charset="-128"/>
                        </a:rPr>
                        <a:t>　</a:t>
                      </a:r>
                      <a:r>
                        <a:rPr kumimoji="1" lang="en-US" altLang="ja-JP" sz="1200">
                          <a:solidFill>
                            <a:srgbClr val="FF0000"/>
                          </a:solidFill>
                          <a:latin typeface="Meiryo UI" panose="020B0604030504040204" pitchFamily="50" charset="-128"/>
                          <a:ea typeface="Meiryo UI" panose="020B0604030504040204" pitchFamily="50" charset="-128"/>
                        </a:rPr>
                        <a:t>(</a:t>
                      </a:r>
                      <a:r>
                        <a:rPr kumimoji="1" lang="ja-JP" altLang="en-US" sz="1200">
                          <a:solidFill>
                            <a:srgbClr val="FF0000"/>
                          </a:solidFill>
                          <a:latin typeface="Meiryo UI" panose="020B0604030504040204" pitchFamily="50" charset="-128"/>
                          <a:ea typeface="Meiryo UI" panose="020B0604030504040204" pitchFamily="50" charset="-128"/>
                        </a:rPr>
                        <a:t>該当する類型を記載（複数記載可））</a:t>
                      </a:r>
                      <a:endParaRPr kumimoji="1" lang="en-US" altLang="ja-JP" sz="140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6890156"/>
                  </a:ext>
                </a:extLst>
              </a:tr>
              <a:tr h="324000">
                <a:tc>
                  <a:txBody>
                    <a:bodyPr/>
                    <a:lstStyle/>
                    <a:p>
                      <a:r>
                        <a:rPr kumimoji="1" lang="ja-JP" altLang="en-US" sz="1400">
                          <a:latin typeface="Meiryo UI" panose="020B0604030504040204" pitchFamily="50" charset="-128"/>
                          <a:ea typeface="Meiryo UI" panose="020B0604030504040204" pitchFamily="50" charset="-128"/>
                        </a:rPr>
                        <a:t>他分野共創の類型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　医療・介護・福祉　・　こども・子育て　・　教育・スポーツ・文化　・　商業・農業　・　宅配・物流　</a:t>
                      </a:r>
                      <a:endParaRPr kumimoji="1" lang="en-US" altLang="ja-JP" sz="140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　エネルギー・環境　・　地域・移住　・　金融・保険　・　観光・まちづくり　・　その他</a:t>
                      </a:r>
                      <a:r>
                        <a:rPr kumimoji="1" lang="ja-JP" altLang="en-US" sz="1000">
                          <a:solidFill>
                            <a:srgbClr val="FF0000"/>
                          </a:solidFill>
                          <a:latin typeface="Meiryo UI" panose="020B0604030504040204" pitchFamily="50" charset="-128"/>
                          <a:ea typeface="Meiryo UI" panose="020B0604030504040204" pitchFamily="50" charset="-128"/>
                        </a:rPr>
                        <a:t>（該当する類型がない場合に記載）</a:t>
                      </a:r>
                      <a:endParaRPr kumimoji="1" lang="en-US" altLang="ja-JP" sz="100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2670418"/>
                  </a:ext>
                </a:extLst>
              </a:tr>
              <a:tr h="324000">
                <a:tc>
                  <a:txBody>
                    <a:bodyPr/>
                    <a:lstStyle/>
                    <a:p>
                      <a:r>
                        <a:rPr kumimoji="1" lang="ja-JP" altLang="en-US" sz="1400">
                          <a:latin typeface="Meiryo UI" panose="020B0604030504040204" pitchFamily="50" charset="-128"/>
                          <a:ea typeface="Meiryo UI" panose="020B0604030504040204" pitchFamily="50" charset="-128"/>
                        </a:rPr>
                        <a:t>共創パートナー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rgbClr val="FF0000"/>
                          </a:solidFill>
                          <a:latin typeface="Meiryo UI" panose="020B0604030504040204" pitchFamily="50" charset="-128"/>
                          <a:ea typeface="Meiryo UI" panose="020B0604030504040204" pitchFamily="50" charset="-128"/>
                        </a:rPr>
                        <a:t>共創プラットフォームに参画する構成員を記載</a:t>
                      </a:r>
                      <a:endParaRPr kumimoji="1" lang="en-US" altLang="ja-JP" sz="120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9493073"/>
                  </a:ext>
                </a:extLst>
              </a:tr>
              <a:tr h="324000">
                <a:tc>
                  <a:txBody>
                    <a:bodyPr/>
                    <a:lstStyle/>
                    <a:p>
                      <a:r>
                        <a:rPr kumimoji="1" lang="ja-JP" altLang="en-US" sz="1400">
                          <a:latin typeface="Meiryo UI" panose="020B0604030504040204" pitchFamily="50" charset="-128"/>
                          <a:ea typeface="Meiryo UI" panose="020B0604030504040204" pitchFamily="50" charset="-128"/>
                        </a:rPr>
                        <a:t>運行形態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rgbClr val="FF0000"/>
                          </a:solidFill>
                          <a:latin typeface="Meiryo UI" panose="020B0604030504040204" pitchFamily="50" charset="-128"/>
                          <a:ea typeface="Meiryo UI" panose="020B0604030504040204" pitchFamily="50" charset="-128"/>
                        </a:rPr>
                        <a:t>①実証事業として運行する交通モード</a:t>
                      </a:r>
                      <a:r>
                        <a:rPr kumimoji="1" lang="ja-JP" altLang="en-US" sz="1200">
                          <a:solidFill>
                            <a:srgbClr val="FF0000"/>
                          </a:solidFill>
                          <a:effectLst/>
                          <a:latin typeface="Meiryo UI" panose="020B0604030504040204" pitchFamily="50" charset="-128"/>
                          <a:ea typeface="Meiryo UI" panose="020B0604030504040204" pitchFamily="50" charset="-128"/>
                        </a:rPr>
                        <a:t>（鉄道・路線バス・航路・乗合タクシー・</a:t>
                      </a:r>
                      <a:r>
                        <a:rPr kumimoji="1" lang="en-US" altLang="ja-JP" sz="1200">
                          <a:solidFill>
                            <a:srgbClr val="FF0000"/>
                          </a:solidFill>
                          <a:effectLst/>
                          <a:latin typeface="Meiryo UI" panose="020B0604030504040204" pitchFamily="50" charset="-128"/>
                          <a:ea typeface="Meiryo UI" panose="020B0604030504040204" pitchFamily="50" charset="-128"/>
                        </a:rPr>
                        <a:t>AI</a:t>
                      </a:r>
                      <a:r>
                        <a:rPr kumimoji="1" lang="ja-JP" altLang="en-US" sz="1200">
                          <a:solidFill>
                            <a:srgbClr val="FF0000"/>
                          </a:solidFill>
                          <a:effectLst/>
                          <a:latin typeface="Meiryo UI" panose="020B0604030504040204" pitchFamily="50" charset="-128"/>
                          <a:ea typeface="Meiryo UI" panose="020B0604030504040204" pitchFamily="50" charset="-128"/>
                        </a:rPr>
                        <a:t>デマンド交通等）</a:t>
                      </a:r>
                      <a:r>
                        <a:rPr kumimoji="1" lang="ja-JP" altLang="en-US" sz="1200">
                          <a:solidFill>
                            <a:srgbClr val="FF0000"/>
                          </a:solidFill>
                          <a:latin typeface="Meiryo UI" panose="020B0604030504040204" pitchFamily="50" charset="-128"/>
                          <a:ea typeface="Meiryo UI" panose="020B0604030504040204" pitchFamily="50" charset="-128"/>
                        </a:rPr>
                        <a:t>、</a:t>
                      </a:r>
                      <a:endParaRPr kumimoji="1" lang="en-US" altLang="ja-JP" sz="120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rgbClr val="FF0000"/>
                          </a:solidFill>
                          <a:latin typeface="Meiryo UI" panose="020B0604030504040204" pitchFamily="50" charset="-128"/>
                          <a:ea typeface="Meiryo UI" panose="020B0604030504040204" pitchFamily="50" charset="-128"/>
                        </a:rPr>
                        <a:t>②自動車運送である場合は、道路運送法の許可区分　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2961103"/>
                  </a:ext>
                </a:extLst>
              </a:tr>
              <a:tr h="324000">
                <a:tc>
                  <a:txBody>
                    <a:bodyPr/>
                    <a:lstStyle/>
                    <a:p>
                      <a:r>
                        <a:rPr kumimoji="1" lang="ja-JP" altLang="en-US" sz="1400">
                          <a:latin typeface="Meiryo UI" panose="020B0604030504040204" pitchFamily="50" charset="-128"/>
                          <a:ea typeface="Meiryo UI" panose="020B0604030504040204" pitchFamily="50" charset="-128"/>
                        </a:rPr>
                        <a:t>運行主体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a:solidFill>
                            <a:srgbClr val="FF0000"/>
                          </a:solidFill>
                          <a:latin typeface="Meiryo UI" panose="020B0604030504040204" pitchFamily="50" charset="-128"/>
                          <a:ea typeface="Meiryo UI" panose="020B0604030504040204" pitchFamily="50" charset="-128"/>
                        </a:rPr>
                        <a:t>上記運行を担う交通事業者等を記載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8167167"/>
                  </a:ext>
                </a:extLst>
              </a:tr>
            </a:tbl>
          </a:graphicData>
        </a:graphic>
      </p:graphicFrame>
      <p:sp>
        <p:nvSpPr>
          <p:cNvPr id="12" name="四角形吹き出し 38">
            <a:extLst>
              <a:ext uri="{FF2B5EF4-FFF2-40B4-BE49-F238E27FC236}">
                <a16:creationId xmlns:a16="http://schemas.microsoft.com/office/drawing/2014/main" id="{3EA2C177-F01F-4736-95C1-8F3DA6D2A3C5}"/>
              </a:ext>
            </a:extLst>
          </p:cNvPr>
          <p:cNvSpPr/>
          <p:nvPr/>
        </p:nvSpPr>
        <p:spPr>
          <a:xfrm>
            <a:off x="10142978" y="184639"/>
            <a:ext cx="2734822" cy="701624"/>
          </a:xfrm>
          <a:prstGeom prst="wedgeRectCallout">
            <a:avLst>
              <a:gd name="adj1" fmla="val -57441"/>
              <a:gd name="adj2" fmla="val 1605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a:solidFill>
                  <a:srgbClr val="FF0000"/>
                </a:solidFill>
                <a:effectLst/>
                <a:latin typeface="Meiryo UI" panose="020B0604030504040204" pitchFamily="50" charset="-128"/>
                <a:ea typeface="Meiryo UI" panose="020B0604030504040204" pitchFamily="50" charset="-128"/>
              </a:rPr>
              <a:t>共創プラットフォームの名称をカッコは削除し、</a:t>
            </a:r>
            <a:r>
              <a:rPr lang="ja-JP" altLang="en-US" sz="1050">
                <a:solidFill>
                  <a:srgbClr val="FF0000"/>
                </a:solidFill>
                <a:effectLst/>
                <a:latin typeface="Meiryo UI" panose="020B0604030504040204" pitchFamily="50" charset="-128"/>
                <a:ea typeface="Meiryo UI" panose="020B0604030504040204" pitchFamily="50" charset="-128"/>
              </a:rPr>
              <a:t>記載してください。（次スライド以降、同様）</a:t>
            </a:r>
            <a:endParaRPr lang="en-US" altLang="ja-JP" sz="1050">
              <a:solidFill>
                <a:srgbClr val="FF0000"/>
              </a:solidFill>
              <a:effectLst/>
              <a:latin typeface="Meiryo UI" panose="020B0604030504040204" pitchFamily="50" charset="-128"/>
              <a:ea typeface="Meiryo UI" panose="020B0604030504040204" pitchFamily="50" charset="-128"/>
            </a:endParaRPr>
          </a:p>
          <a:p>
            <a:r>
              <a:rPr lang="ja-JP" altLang="en-US" sz="1050">
                <a:solidFill>
                  <a:srgbClr val="00B050"/>
                </a:solidFill>
                <a:latin typeface="Meiryo UI" panose="020B0604030504040204" pitchFamily="50" charset="-128"/>
                <a:ea typeface="Meiryo UI" panose="020B0604030504040204" pitchFamily="50" charset="-128"/>
              </a:rPr>
              <a:t>応募様式</a:t>
            </a:r>
            <a:r>
              <a:rPr lang="en-US" altLang="ja-JP" sz="1050">
                <a:solidFill>
                  <a:srgbClr val="00B050"/>
                </a:solidFill>
                <a:latin typeface="Meiryo UI" panose="020B0604030504040204" pitchFamily="50" charset="-128"/>
                <a:ea typeface="Meiryo UI" panose="020B0604030504040204" pitchFamily="50" charset="-128"/>
              </a:rPr>
              <a:t>B</a:t>
            </a:r>
            <a:r>
              <a:rPr lang="ja-JP" altLang="en-US" sz="1050">
                <a:solidFill>
                  <a:srgbClr val="00B050"/>
                </a:solidFill>
                <a:latin typeface="Meiryo UI" panose="020B0604030504040204" pitchFamily="50" charset="-128"/>
                <a:ea typeface="Meiryo UI" panose="020B0604030504040204" pitchFamily="50" charset="-128"/>
              </a:rPr>
              <a:t>－</a:t>
            </a:r>
            <a:r>
              <a:rPr lang="en-US" altLang="ja-JP" sz="1050">
                <a:solidFill>
                  <a:srgbClr val="00B050"/>
                </a:solidFill>
                <a:latin typeface="Meiryo UI" panose="020B0604030504040204" pitchFamily="50" charset="-128"/>
                <a:ea typeface="Meiryo UI" panose="020B0604030504040204" pitchFamily="50" charset="-128"/>
              </a:rPr>
              <a:t>1</a:t>
            </a:r>
            <a:r>
              <a:rPr lang="ja-JP" altLang="en-US" sz="1050">
                <a:solidFill>
                  <a:srgbClr val="00B050"/>
                </a:solidFill>
                <a:latin typeface="Meiryo UI" panose="020B0604030504040204" pitchFamily="50" charset="-128"/>
                <a:ea typeface="Meiryo UI" panose="020B0604030504040204" pitchFamily="50" charset="-128"/>
              </a:rPr>
              <a:t>の「共創プラットフォームの名称」と一致させてください。</a:t>
            </a:r>
            <a:endParaRPr lang="en-US" altLang="ja-JP" sz="1050">
              <a:solidFill>
                <a:srgbClr val="00B050"/>
              </a:solidFill>
              <a:effectLst/>
              <a:latin typeface="Meiryo UI" panose="020B0604030504040204" pitchFamily="50" charset="-128"/>
              <a:ea typeface="Meiryo UI" panose="020B0604030504040204" pitchFamily="50" charset="-128"/>
            </a:endParaRPr>
          </a:p>
          <a:p>
            <a:endParaRPr lang="ja-JP" altLang="ja-JP" sz="1050">
              <a:solidFill>
                <a:srgbClr val="FF0000"/>
              </a:solidFill>
              <a:effectLst/>
              <a:latin typeface="Meiryo UI" panose="020B0604030504040204" pitchFamily="50" charset="-128"/>
              <a:ea typeface="Meiryo UI" panose="020B0604030504040204" pitchFamily="50" charset="-128"/>
            </a:endParaRPr>
          </a:p>
        </p:txBody>
      </p:sp>
      <p:sp>
        <p:nvSpPr>
          <p:cNvPr id="13" name="四角形吹き出し 38">
            <a:extLst>
              <a:ext uri="{FF2B5EF4-FFF2-40B4-BE49-F238E27FC236}">
                <a16:creationId xmlns:a16="http://schemas.microsoft.com/office/drawing/2014/main" id="{0DA08480-CC79-FBEE-B5DC-646113307129}"/>
              </a:ext>
            </a:extLst>
          </p:cNvPr>
          <p:cNvSpPr/>
          <p:nvPr/>
        </p:nvSpPr>
        <p:spPr>
          <a:xfrm>
            <a:off x="10142978" y="1010899"/>
            <a:ext cx="2734822" cy="856113"/>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a:solidFill>
                  <a:srgbClr val="FF0000"/>
                </a:solidFill>
                <a:effectLst/>
                <a:latin typeface="Meiryo UI" panose="020B0604030504040204" pitchFamily="50" charset="-128"/>
                <a:ea typeface="Meiryo UI" panose="020B0604030504040204" pitchFamily="50" charset="-128"/>
              </a:rPr>
              <a:t>様式内の説明文（赤字）は、</a:t>
            </a:r>
            <a:r>
              <a:rPr kumimoji="1" lang="ja-JP" altLang="en-US" sz="1050" b="1" u="sng">
                <a:solidFill>
                  <a:srgbClr val="FF0000"/>
                </a:solidFill>
                <a:effectLst/>
                <a:latin typeface="Meiryo UI" panose="020B0604030504040204" pitchFamily="50" charset="-128"/>
                <a:ea typeface="Meiryo UI" panose="020B0604030504040204" pitchFamily="50" charset="-128"/>
              </a:rPr>
              <a:t>記入に際し削除してください</a:t>
            </a:r>
            <a:r>
              <a:rPr lang="ja-JP" altLang="en-US" sz="1050">
                <a:solidFill>
                  <a:srgbClr val="FF0000"/>
                </a:solidFill>
                <a:effectLst/>
                <a:latin typeface="Meiryo UI" panose="020B0604030504040204" pitchFamily="50" charset="-128"/>
                <a:ea typeface="Meiryo UI" panose="020B0604030504040204" pitchFamily="50" charset="-128"/>
              </a:rPr>
              <a:t>。</a:t>
            </a:r>
            <a:endParaRPr lang="en-US" altLang="ja-JP" sz="1050">
              <a:solidFill>
                <a:srgbClr val="FF0000"/>
              </a:solidFill>
              <a:effectLst/>
              <a:latin typeface="Meiryo UI" panose="020B0604030504040204" pitchFamily="50" charset="-128"/>
              <a:ea typeface="Meiryo UI" panose="020B0604030504040204" pitchFamily="50" charset="-128"/>
            </a:endParaRPr>
          </a:p>
          <a:p>
            <a:r>
              <a:rPr lang="ja-JP" altLang="en-US" sz="1050">
                <a:solidFill>
                  <a:srgbClr val="FF0000"/>
                </a:solidFill>
                <a:latin typeface="Meiryo UI" panose="020B0604030504040204" pitchFamily="50" charset="-128"/>
                <a:ea typeface="Meiryo UI" panose="020B0604030504040204" pitchFamily="50" charset="-128"/>
              </a:rPr>
              <a:t>書式やフォントサイズは変更せず、黒字で記入すること。</a:t>
            </a:r>
            <a:r>
              <a:rPr lang="ja-JP" altLang="en-US" sz="1050">
                <a:solidFill>
                  <a:srgbClr val="FF0000"/>
                </a:solidFill>
                <a:effectLst/>
                <a:latin typeface="Meiryo UI" panose="020B0604030504040204" pitchFamily="50" charset="-128"/>
                <a:ea typeface="Meiryo UI" panose="020B0604030504040204" pitchFamily="50" charset="-128"/>
              </a:rPr>
              <a:t>（次スライド以降、同様）</a:t>
            </a:r>
            <a:endParaRPr lang="en-US" altLang="ja-JP" sz="1050">
              <a:solidFill>
                <a:srgbClr val="FF0000"/>
              </a:solidFill>
              <a:effectLst/>
              <a:latin typeface="Meiryo UI" panose="020B0604030504040204" pitchFamily="50" charset="-128"/>
              <a:ea typeface="Meiryo UI" panose="020B0604030504040204" pitchFamily="50" charset="-128"/>
            </a:endParaRPr>
          </a:p>
        </p:txBody>
      </p:sp>
      <p:sp>
        <p:nvSpPr>
          <p:cNvPr id="14" name="四角形吹き出し 38">
            <a:extLst>
              <a:ext uri="{FF2B5EF4-FFF2-40B4-BE49-F238E27FC236}">
                <a16:creationId xmlns:a16="http://schemas.microsoft.com/office/drawing/2014/main" id="{2B6733C7-16EB-50CF-DE57-CC16E6B232B1}"/>
              </a:ext>
            </a:extLst>
          </p:cNvPr>
          <p:cNvSpPr/>
          <p:nvPr/>
        </p:nvSpPr>
        <p:spPr>
          <a:xfrm>
            <a:off x="10208782" y="1991649"/>
            <a:ext cx="2734822" cy="413707"/>
          </a:xfrm>
          <a:prstGeom prst="wedgeRectCallout">
            <a:avLst>
              <a:gd name="adj1" fmla="val -58788"/>
              <a:gd name="adj2" fmla="val 2570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a:solidFill>
                  <a:srgbClr val="00B050"/>
                </a:solidFill>
                <a:latin typeface="Meiryo UI" panose="020B0604030504040204" pitchFamily="50" charset="-128"/>
                <a:ea typeface="Meiryo UI" panose="020B0604030504040204" pitchFamily="50" charset="-128"/>
              </a:rPr>
              <a:t>事業の基礎情報</a:t>
            </a:r>
            <a:r>
              <a:rPr kumimoji="1" lang="ja-JP" altLang="en-US" sz="1050">
                <a:solidFill>
                  <a:srgbClr val="00B050"/>
                </a:solidFill>
                <a:effectLst/>
                <a:latin typeface="Meiryo UI" panose="020B0604030504040204" pitchFamily="50" charset="-128"/>
                <a:ea typeface="Meiryo UI" panose="020B0604030504040204" pitchFamily="50" charset="-128"/>
              </a:rPr>
              <a:t>は応募様式</a:t>
            </a:r>
            <a:r>
              <a:rPr kumimoji="1" lang="en-US" altLang="ja-JP" sz="1050">
                <a:solidFill>
                  <a:srgbClr val="00B050"/>
                </a:solidFill>
                <a:effectLst/>
                <a:latin typeface="Meiryo UI" panose="020B0604030504040204" pitchFamily="50" charset="-128"/>
                <a:ea typeface="Meiryo UI" panose="020B0604030504040204" pitchFamily="50" charset="-128"/>
              </a:rPr>
              <a:t>B</a:t>
            </a:r>
            <a:r>
              <a:rPr kumimoji="1" lang="ja-JP" altLang="en-US" sz="1050">
                <a:solidFill>
                  <a:srgbClr val="00B050"/>
                </a:solidFill>
                <a:effectLst/>
                <a:latin typeface="Meiryo UI" panose="020B0604030504040204" pitchFamily="50" charset="-128"/>
                <a:ea typeface="Meiryo UI" panose="020B0604030504040204" pitchFamily="50" charset="-128"/>
              </a:rPr>
              <a:t>の記載内容を</a:t>
            </a:r>
            <a:endParaRPr kumimoji="1" lang="en-US" altLang="ja-JP" sz="1050">
              <a:solidFill>
                <a:srgbClr val="00B050"/>
              </a:solidFill>
              <a:effectLst/>
              <a:latin typeface="Meiryo UI" panose="020B0604030504040204" pitchFamily="50" charset="-128"/>
              <a:ea typeface="Meiryo UI" panose="020B0604030504040204" pitchFamily="50" charset="-128"/>
            </a:endParaRPr>
          </a:p>
          <a:p>
            <a:r>
              <a:rPr kumimoji="1" lang="ja-JP" altLang="en-US" sz="1050">
                <a:solidFill>
                  <a:srgbClr val="00B050"/>
                </a:solidFill>
                <a:effectLst/>
                <a:latin typeface="Meiryo UI" panose="020B0604030504040204" pitchFamily="50" charset="-128"/>
                <a:ea typeface="Meiryo UI" panose="020B0604030504040204" pitchFamily="50" charset="-128"/>
              </a:rPr>
              <a:t>参照してください。</a:t>
            </a:r>
            <a:endParaRPr lang="ja-JP" altLang="ja-JP" sz="1050">
              <a:solidFill>
                <a:srgbClr val="00B050"/>
              </a:solidFill>
              <a:effectLst/>
              <a:latin typeface="Meiryo UI" panose="020B0604030504040204" pitchFamily="50" charset="-128"/>
              <a:ea typeface="Meiryo UI" panose="020B0604030504040204" pitchFamily="50" charset="-128"/>
            </a:endParaRPr>
          </a:p>
        </p:txBody>
      </p:sp>
      <p:sp>
        <p:nvSpPr>
          <p:cNvPr id="10" name="四角形吹き出し 38">
            <a:extLst>
              <a:ext uri="{FF2B5EF4-FFF2-40B4-BE49-F238E27FC236}">
                <a16:creationId xmlns:a16="http://schemas.microsoft.com/office/drawing/2014/main" id="{BB1E998D-1FF0-51CF-637F-FA5A62B30203}"/>
              </a:ext>
            </a:extLst>
          </p:cNvPr>
          <p:cNvSpPr/>
          <p:nvPr/>
        </p:nvSpPr>
        <p:spPr>
          <a:xfrm>
            <a:off x="10208782" y="2486315"/>
            <a:ext cx="2734822" cy="413708"/>
          </a:xfrm>
          <a:prstGeom prst="wedgeRectCallout">
            <a:avLst>
              <a:gd name="adj1" fmla="val -57240"/>
              <a:gd name="adj2" fmla="val -3520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u="sng">
                <a:solidFill>
                  <a:srgbClr val="00B050"/>
                </a:solidFill>
                <a:effectLst/>
                <a:latin typeface="Meiryo UI" panose="020B0604030504040204" pitchFamily="50" charset="-128"/>
                <a:ea typeface="Meiryo UI" panose="020B0604030504040204" pitchFamily="50" charset="-128"/>
              </a:rPr>
              <a:t>他分野共創の場合に限り</a:t>
            </a:r>
            <a:r>
              <a:rPr kumimoji="1" lang="ja-JP" altLang="en-US" sz="1050">
                <a:solidFill>
                  <a:srgbClr val="00B050"/>
                </a:solidFill>
                <a:effectLst/>
                <a:latin typeface="Meiryo UI" panose="020B0604030504040204" pitchFamily="50" charset="-128"/>
                <a:ea typeface="Meiryo UI" panose="020B0604030504040204" pitchFamily="50" charset="-128"/>
              </a:rPr>
              <a:t>、該当する類型を記載してください。（複数記載可）</a:t>
            </a:r>
            <a:endParaRPr lang="en-US" altLang="ja-JP" sz="1050">
              <a:solidFill>
                <a:srgbClr val="00B050"/>
              </a:solidFill>
              <a:effectLst/>
              <a:latin typeface="Meiryo UI" panose="020B0604030504040204" pitchFamily="50" charset="-128"/>
              <a:ea typeface="Meiryo UI" panose="020B0604030504040204" pitchFamily="50" charset="-128"/>
            </a:endParaRPr>
          </a:p>
        </p:txBody>
      </p:sp>
      <p:graphicFrame>
        <p:nvGraphicFramePr>
          <p:cNvPr id="3" name="表 10">
            <a:extLst>
              <a:ext uri="{FF2B5EF4-FFF2-40B4-BE49-F238E27FC236}">
                <a16:creationId xmlns:a16="http://schemas.microsoft.com/office/drawing/2014/main" id="{50260DBD-945F-1859-3320-8A046D984C96}"/>
              </a:ext>
            </a:extLst>
          </p:cNvPr>
          <p:cNvGraphicFramePr>
            <a:graphicFrameLocks noGrp="1"/>
          </p:cNvGraphicFramePr>
          <p:nvPr>
            <p:extLst>
              <p:ext uri="{D42A27DB-BD31-4B8C-83A1-F6EECF244321}">
                <p14:modId xmlns:p14="http://schemas.microsoft.com/office/powerpoint/2010/main" val="4038873561"/>
              </p:ext>
            </p:extLst>
          </p:nvPr>
        </p:nvGraphicFramePr>
        <p:xfrm>
          <a:off x="5339053" y="5722993"/>
          <a:ext cx="4392000" cy="468000"/>
        </p:xfrm>
        <a:graphic>
          <a:graphicData uri="http://schemas.openxmlformats.org/drawingml/2006/table">
            <a:tbl>
              <a:tblPr firstRow="1" bandRow="1">
                <a:tableStyleId>{5C22544A-7EE6-4342-B048-85BDC9FD1C3A}</a:tableStyleId>
              </a:tblPr>
              <a:tblGrid>
                <a:gridCol w="2304000">
                  <a:extLst>
                    <a:ext uri="{9D8B030D-6E8A-4147-A177-3AD203B41FA5}">
                      <a16:colId xmlns:a16="http://schemas.microsoft.com/office/drawing/2014/main" val="236038760"/>
                    </a:ext>
                  </a:extLst>
                </a:gridCol>
                <a:gridCol w="2088000">
                  <a:extLst>
                    <a:ext uri="{9D8B030D-6E8A-4147-A177-3AD203B41FA5}">
                      <a16:colId xmlns:a16="http://schemas.microsoft.com/office/drawing/2014/main" val="2952861793"/>
                    </a:ext>
                  </a:extLst>
                </a:gridCol>
              </a:tblGrid>
              <a:tr h="468000">
                <a:tc>
                  <a:txBody>
                    <a:bodyPr/>
                    <a:lstStyle/>
                    <a:p>
                      <a:r>
                        <a:rPr kumimoji="1" lang="ja-JP" altLang="en-US" sz="1200">
                          <a:solidFill>
                            <a:schemeClr val="bg1"/>
                          </a:solidFill>
                          <a:latin typeface="Meiryo UI" panose="020B0604030504040204" pitchFamily="50" charset="-128"/>
                          <a:ea typeface="Meiryo UI" panose="020B0604030504040204" pitchFamily="50" charset="-128"/>
                        </a:rPr>
                        <a:t>運輸局・運輸支局への事前相談</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tc>
                  <a:txBody>
                    <a:bodyPr/>
                    <a:lstStyle/>
                    <a:p>
                      <a:r>
                        <a:rPr kumimoji="1" lang="ja-JP" altLang="en-US" sz="1000" b="0">
                          <a:solidFill>
                            <a:srgbClr val="FF0000"/>
                          </a:solidFill>
                          <a:latin typeface="Meiryo UI" panose="020B0604030504040204" pitchFamily="50" charset="-128"/>
                          <a:ea typeface="Meiryo UI" panose="020B0604030504040204" pitchFamily="50" charset="-128"/>
                        </a:rPr>
                        <a:t>相談先を記載（○○運輸局等）</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3285390"/>
                  </a:ext>
                </a:extLst>
              </a:tr>
            </a:tbl>
          </a:graphicData>
        </a:graphic>
      </p:graphicFrame>
      <p:graphicFrame>
        <p:nvGraphicFramePr>
          <p:cNvPr id="11" name="表 10">
            <a:extLst>
              <a:ext uri="{FF2B5EF4-FFF2-40B4-BE49-F238E27FC236}">
                <a16:creationId xmlns:a16="http://schemas.microsoft.com/office/drawing/2014/main" id="{C230B438-26CC-8711-A088-EDC901A362FB}"/>
              </a:ext>
            </a:extLst>
          </p:cNvPr>
          <p:cNvGraphicFramePr>
            <a:graphicFrameLocks noGrp="1"/>
          </p:cNvGraphicFramePr>
          <p:nvPr>
            <p:extLst>
              <p:ext uri="{D42A27DB-BD31-4B8C-83A1-F6EECF244321}">
                <p14:modId xmlns:p14="http://schemas.microsoft.com/office/powerpoint/2010/main" val="772958171"/>
              </p:ext>
            </p:extLst>
          </p:nvPr>
        </p:nvGraphicFramePr>
        <p:xfrm>
          <a:off x="162724" y="5728248"/>
          <a:ext cx="5040000" cy="468000"/>
        </p:xfrm>
        <a:graphic>
          <a:graphicData uri="http://schemas.openxmlformats.org/drawingml/2006/table">
            <a:tbl>
              <a:tblPr firstRow="1" bandRow="1">
                <a:tableStyleId>{5C22544A-7EE6-4342-B048-85BDC9FD1C3A}</a:tableStyleId>
              </a:tblPr>
              <a:tblGrid>
                <a:gridCol w="2304000">
                  <a:extLst>
                    <a:ext uri="{9D8B030D-6E8A-4147-A177-3AD203B41FA5}">
                      <a16:colId xmlns:a16="http://schemas.microsoft.com/office/drawing/2014/main" val="236038760"/>
                    </a:ext>
                  </a:extLst>
                </a:gridCol>
                <a:gridCol w="2736000">
                  <a:extLst>
                    <a:ext uri="{9D8B030D-6E8A-4147-A177-3AD203B41FA5}">
                      <a16:colId xmlns:a16="http://schemas.microsoft.com/office/drawing/2014/main" val="1025906293"/>
                    </a:ext>
                  </a:extLst>
                </a:gridCol>
              </a:tblGrid>
              <a:tr h="468000">
                <a:tc>
                  <a:txBody>
                    <a:bodyPr/>
                    <a:lstStyle/>
                    <a:p>
                      <a:r>
                        <a:rPr kumimoji="1" lang="ja-JP" altLang="en-US" sz="1200">
                          <a:solidFill>
                            <a:schemeClr val="bg1"/>
                          </a:solidFill>
                          <a:latin typeface="Meiryo UI" panose="020B0604030504040204" pitchFamily="50" charset="-128"/>
                          <a:ea typeface="Meiryo UI" panose="020B0604030504040204" pitchFamily="50" charset="-128"/>
                        </a:rPr>
                        <a:t>地域公共交通計画への位置づけ</a:t>
                      </a:r>
                      <a:endParaRPr kumimoji="1" lang="en-US" altLang="ja-JP" sz="1200">
                        <a:solidFill>
                          <a:schemeClr val="bg1"/>
                        </a:solidFill>
                        <a:latin typeface="Meiryo UI" panose="020B0604030504040204" pitchFamily="50" charset="-128"/>
                        <a:ea typeface="Meiryo UI" panose="020B0604030504040204" pitchFamily="50" charset="-128"/>
                      </a:endParaRPr>
                    </a:p>
                    <a:p>
                      <a:r>
                        <a:rPr kumimoji="1" lang="ja-JP" altLang="en-US" sz="1200">
                          <a:solidFill>
                            <a:schemeClr val="bg1"/>
                          </a:solidFill>
                          <a:latin typeface="Meiryo UI" panose="020B0604030504040204" pitchFamily="50" charset="-128"/>
                          <a:ea typeface="Meiryo UI" panose="020B0604030504040204" pitchFamily="50" charset="-128"/>
                        </a:rPr>
                        <a:t>（位置づけ予定を含む）</a:t>
                      </a:r>
                      <a:endParaRPr kumimoji="1" lang="en-US" altLang="ja-JP" sz="1200">
                        <a:solidFill>
                          <a:schemeClr val="bg1"/>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r>
                        <a:rPr kumimoji="1" lang="ja-JP" altLang="en-US" sz="1000" b="0">
                          <a:solidFill>
                            <a:srgbClr val="FF0000"/>
                          </a:solidFill>
                          <a:latin typeface="Meiryo UI" panose="020B0604030504040204" pitchFamily="50" charset="-128"/>
                          <a:ea typeface="Meiryo UI" panose="020B0604030504040204" pitchFamily="50" charset="-128"/>
                        </a:rPr>
                        <a:t>有・有（予定）・無を記載</a:t>
                      </a:r>
                      <a:endParaRPr kumimoji="1" lang="en-US" altLang="ja-JP" sz="1000" b="0">
                        <a:solidFill>
                          <a:srgbClr val="FF0000"/>
                        </a:solidFill>
                        <a:latin typeface="Meiryo UI" panose="020B0604030504040204" pitchFamily="50" charset="-128"/>
                        <a:ea typeface="Meiryo UI" panose="020B0604030504040204" pitchFamily="50" charset="-128"/>
                      </a:endParaRPr>
                    </a:p>
                    <a:p>
                      <a:r>
                        <a:rPr kumimoji="1" lang="en-US" altLang="ja-JP" sz="1000" b="0">
                          <a:solidFill>
                            <a:srgbClr val="FF0000"/>
                          </a:solidFill>
                          <a:latin typeface="Meiryo UI" panose="020B0604030504040204" pitchFamily="50" charset="-128"/>
                          <a:ea typeface="Meiryo UI" panose="020B0604030504040204" pitchFamily="50" charset="-128"/>
                        </a:rPr>
                        <a:t>※</a:t>
                      </a:r>
                      <a:r>
                        <a:rPr kumimoji="1" lang="ja-JP" altLang="en-US" sz="1000" b="0">
                          <a:solidFill>
                            <a:srgbClr val="FF0000"/>
                          </a:solidFill>
                          <a:latin typeface="Meiryo UI" panose="020B0604030504040204" pitchFamily="50" charset="-128"/>
                          <a:ea typeface="Meiryo UI" panose="020B0604030504040204" pitchFamily="50" charset="-128"/>
                        </a:rPr>
                        <a:t>予定の場合、協議会への報告予定を付記</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285390"/>
                  </a:ext>
                </a:extLst>
              </a:tr>
            </a:tbl>
          </a:graphicData>
        </a:graphic>
      </p:graphicFrame>
      <p:graphicFrame>
        <p:nvGraphicFramePr>
          <p:cNvPr id="16" name="表 15">
            <a:extLst>
              <a:ext uri="{FF2B5EF4-FFF2-40B4-BE49-F238E27FC236}">
                <a16:creationId xmlns:a16="http://schemas.microsoft.com/office/drawing/2014/main" id="{90C62196-EBF2-B1BD-5A72-2432BB9E439E}"/>
              </a:ext>
            </a:extLst>
          </p:cNvPr>
          <p:cNvGraphicFramePr>
            <a:graphicFrameLocks noGrp="1"/>
          </p:cNvGraphicFramePr>
          <p:nvPr>
            <p:extLst>
              <p:ext uri="{D42A27DB-BD31-4B8C-83A1-F6EECF244321}">
                <p14:modId xmlns:p14="http://schemas.microsoft.com/office/powerpoint/2010/main" val="261084744"/>
              </p:ext>
            </p:extLst>
          </p:nvPr>
        </p:nvGraphicFramePr>
        <p:xfrm>
          <a:off x="157470" y="6269533"/>
          <a:ext cx="9576000" cy="487680"/>
        </p:xfrm>
        <a:graphic>
          <a:graphicData uri="http://schemas.openxmlformats.org/drawingml/2006/table">
            <a:tbl>
              <a:tblPr firstRow="1" bandRow="1">
                <a:tableStyleId>{5C22544A-7EE6-4342-B048-85BDC9FD1C3A}</a:tableStyleId>
              </a:tblPr>
              <a:tblGrid>
                <a:gridCol w="2304000">
                  <a:extLst>
                    <a:ext uri="{9D8B030D-6E8A-4147-A177-3AD203B41FA5}">
                      <a16:colId xmlns:a16="http://schemas.microsoft.com/office/drawing/2014/main" val="236038760"/>
                    </a:ext>
                  </a:extLst>
                </a:gridCol>
                <a:gridCol w="936000">
                  <a:extLst>
                    <a:ext uri="{9D8B030D-6E8A-4147-A177-3AD203B41FA5}">
                      <a16:colId xmlns:a16="http://schemas.microsoft.com/office/drawing/2014/main" val="1025906293"/>
                    </a:ext>
                  </a:extLst>
                </a:gridCol>
                <a:gridCol w="6336000">
                  <a:extLst>
                    <a:ext uri="{9D8B030D-6E8A-4147-A177-3AD203B41FA5}">
                      <a16:colId xmlns:a16="http://schemas.microsoft.com/office/drawing/2014/main" val="350667867"/>
                    </a:ext>
                  </a:extLst>
                </a:gridCol>
              </a:tblGrid>
              <a:tr h="468000">
                <a:tc>
                  <a:txBody>
                    <a:bodyPr/>
                    <a:lstStyle/>
                    <a:p>
                      <a:r>
                        <a:rPr kumimoji="1" lang="ja-JP" altLang="en-US" sz="1200" dirty="0">
                          <a:solidFill>
                            <a:schemeClr val="bg1"/>
                          </a:solidFill>
                          <a:latin typeface="Meiryo UI" panose="020B0604030504040204" pitchFamily="50" charset="-128"/>
                          <a:ea typeface="Meiryo UI" panose="020B0604030504040204" pitchFamily="50" charset="-128"/>
                        </a:rPr>
                        <a:t>令和５・６年度共創事業における補助有無</a:t>
                      </a:r>
                      <a:endParaRPr kumimoji="1" lang="en-US" altLang="ja-JP" sz="1200" dirty="0">
                        <a:solidFill>
                          <a:schemeClr val="bg1"/>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r>
                        <a:rPr kumimoji="1" lang="ja-JP" altLang="en-US" sz="1000" b="0">
                          <a:solidFill>
                            <a:srgbClr val="FF0000"/>
                          </a:solidFill>
                          <a:latin typeface="Meiryo UI" panose="020B0604030504040204" pitchFamily="50" charset="-128"/>
                          <a:ea typeface="Meiryo UI" panose="020B0604030504040204" pitchFamily="50" charset="-128"/>
                        </a:rPr>
                        <a:t>有・無を記載</a:t>
                      </a:r>
                      <a:endParaRPr kumimoji="1" lang="en-US" altLang="ja-JP" sz="1000" b="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b="0" dirty="0">
                          <a:solidFill>
                            <a:srgbClr val="FF0000"/>
                          </a:solidFill>
                          <a:latin typeface="Meiryo UI" panose="020B0604030504040204" pitchFamily="50" charset="-128"/>
                          <a:ea typeface="Meiryo UI" panose="020B0604030504040204" pitchFamily="50" charset="-128"/>
                        </a:rPr>
                        <a:t>有の場合、令和５年度事業における課題を明確にしたうえで、発展させて取り組む内容</a:t>
                      </a:r>
                      <a:r>
                        <a:rPr kumimoji="1" lang="en-US" altLang="ja-JP" sz="800" b="0" dirty="0">
                          <a:solidFill>
                            <a:srgbClr val="FF0000"/>
                          </a:solidFill>
                          <a:latin typeface="Meiryo UI" panose="020B0604030504040204" pitchFamily="50" charset="-128"/>
                          <a:ea typeface="Meiryo UI" panose="020B0604030504040204" pitchFamily="50" charset="-128"/>
                        </a:rPr>
                        <a:t>※</a:t>
                      </a:r>
                      <a:r>
                        <a:rPr kumimoji="1" lang="ja-JP" altLang="en-US" sz="1000" b="0" dirty="0">
                          <a:solidFill>
                            <a:srgbClr val="FF0000"/>
                          </a:solidFill>
                          <a:latin typeface="Meiryo UI" panose="020B0604030504040204" pitchFamily="50" charset="-128"/>
                          <a:ea typeface="Meiryo UI" panose="020B0604030504040204" pitchFamily="50" charset="-128"/>
                        </a:rPr>
                        <a:t>を具体的に記載してください。</a:t>
                      </a:r>
                      <a:endParaRPr kumimoji="1" lang="en-US" altLang="ja-JP" sz="1000" b="0" dirty="0">
                        <a:solidFill>
                          <a:srgbClr val="FF0000"/>
                        </a:solidFill>
                        <a:latin typeface="Meiryo UI" panose="020B0604030504040204" pitchFamily="50" charset="-128"/>
                        <a:ea typeface="Meiryo UI" panose="020B0604030504040204" pitchFamily="50" charset="-128"/>
                      </a:endParaRPr>
                    </a:p>
                    <a:p>
                      <a:r>
                        <a:rPr kumimoji="1" lang="en-US" altLang="ja-JP" sz="800" b="0" dirty="0">
                          <a:solidFill>
                            <a:srgbClr val="FF0000"/>
                          </a:solidFill>
                          <a:latin typeface="Meiryo UI" panose="020B0604030504040204" pitchFamily="50" charset="-128"/>
                          <a:ea typeface="Meiryo UI" panose="020B0604030504040204" pitchFamily="50" charset="-128"/>
                        </a:rPr>
                        <a:t>※</a:t>
                      </a:r>
                      <a:r>
                        <a:rPr kumimoji="1" lang="ja-JP" altLang="en-US" sz="800" b="0" dirty="0">
                          <a:solidFill>
                            <a:srgbClr val="FF0000"/>
                          </a:solidFill>
                          <a:latin typeface="Meiryo UI" panose="020B0604030504040204" pitchFamily="50" charset="-128"/>
                          <a:ea typeface="Meiryo UI" panose="020B0604030504040204" pitchFamily="50" charset="-128"/>
                        </a:rPr>
                        <a:t>新たな分野との共創（他分野共創の類型の拡充）や交通モードの拡充（運行形態の追加・変更）、事業実施地域の変更（対象路線の追加、運行区域の拡充等）</a:t>
                      </a:r>
                      <a:endParaRPr kumimoji="1" lang="ja-JP" altLang="en-US" sz="1000" b="0" dirty="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285390"/>
                  </a:ext>
                </a:extLst>
              </a:tr>
            </a:tbl>
          </a:graphicData>
        </a:graphic>
      </p:graphicFrame>
      <p:sp>
        <p:nvSpPr>
          <p:cNvPr id="15" name="正方形/長方形 14">
            <a:extLst>
              <a:ext uri="{FF2B5EF4-FFF2-40B4-BE49-F238E27FC236}">
                <a16:creationId xmlns:a16="http://schemas.microsoft.com/office/drawing/2014/main" id="{CA2CBAEE-D878-FF2C-D6FD-6A5EEE2C492F}"/>
              </a:ext>
            </a:extLst>
          </p:cNvPr>
          <p:cNvSpPr/>
          <p:nvPr/>
        </p:nvSpPr>
        <p:spPr>
          <a:xfrm>
            <a:off x="183249" y="4505895"/>
            <a:ext cx="9575946" cy="624658"/>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〇上記について具体的・定量的に記載してください。</a:t>
            </a:r>
            <a:endParaRPr kumimoji="1" lang="en-US" altLang="ja-JP" sz="12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2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○（補助事業の活用有無に関わらず）継続して取り組む事業である場合、事業開始年のほか、過年度の事業で得られた課題についても触れて記載して</a:t>
            </a: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ください。</a:t>
            </a:r>
            <a:endParaRPr kumimoji="1" lang="en-US" altLang="ja-JP" sz="12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200" b="0" i="0" u="none" strike="noStrike" kern="0" cap="none" spc="0" normalizeH="0" baseline="0" noProof="0" dirty="0">
              <a:ln>
                <a:noFill/>
              </a:ln>
              <a:solidFill>
                <a:schemeClr val="accent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ja-JP" altLang="en-US" sz="1200" b="0" i="0" u="none" strike="noStrike" kern="0" cap="none" spc="0" normalizeH="0" baseline="0" noProof="0" dirty="0">
              <a:ln>
                <a:noFill/>
              </a:ln>
              <a:solidFill>
                <a:schemeClr val="accent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90884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6F2EBAB-F44E-B7E4-834D-C0EB0009F1A9}"/>
              </a:ext>
            </a:extLst>
          </p:cNvPr>
          <p:cNvSpPr txBox="1"/>
          <p:nvPr/>
        </p:nvSpPr>
        <p:spPr>
          <a:xfrm>
            <a:off x="103552" y="103223"/>
            <a:ext cx="4709944" cy="369332"/>
          </a:xfrm>
          <a:prstGeom prst="rect">
            <a:avLst/>
          </a:prstGeom>
          <a:noFill/>
        </p:spPr>
        <p:txBody>
          <a:bodyPr wrap="none" rtlCol="0">
            <a:spAutoFit/>
          </a:bodyPr>
          <a:lstStyle/>
          <a:p>
            <a:r>
              <a:rPr lang="ja-JP" altLang="en-US" sz="1800" b="1">
                <a:solidFill>
                  <a:srgbClr val="FF0000"/>
                </a:solidFill>
                <a:latin typeface="Meiryo UI" panose="020B0604030504040204" pitchFamily="50" charset="-128"/>
                <a:ea typeface="Meiryo UI" panose="020B0604030504040204" pitchFamily="50" charset="-128"/>
              </a:rPr>
              <a:t>（共創プラットフォームが取り組む事業の名称）</a:t>
            </a:r>
            <a:endParaRPr kumimoji="1" lang="ja-JP" altLang="en-US">
              <a:solidFill>
                <a:srgbClr val="FF0000"/>
              </a:solidFill>
            </a:endParaRPr>
          </a:p>
        </p:txBody>
      </p:sp>
      <p:sp>
        <p:nvSpPr>
          <p:cNvPr id="3" name="テキスト ボックス 2">
            <a:extLst>
              <a:ext uri="{FF2B5EF4-FFF2-40B4-BE49-F238E27FC236}">
                <a16:creationId xmlns:a16="http://schemas.microsoft.com/office/drawing/2014/main" id="{3631230C-C1D9-029C-72A7-A0F40D6C290D}"/>
              </a:ext>
            </a:extLst>
          </p:cNvPr>
          <p:cNvSpPr txBox="1"/>
          <p:nvPr/>
        </p:nvSpPr>
        <p:spPr>
          <a:xfrm>
            <a:off x="8766587" y="106059"/>
            <a:ext cx="1035861" cy="307777"/>
          </a:xfrm>
          <a:prstGeom prst="rect">
            <a:avLst/>
          </a:prstGeom>
          <a:noFill/>
          <a:ln>
            <a:solidFill>
              <a:schemeClr val="tx1"/>
            </a:solidFill>
          </a:ln>
        </p:spPr>
        <p:txBody>
          <a:bodyPr wrap="none" rtlCol="0">
            <a:spAutoFit/>
          </a:bodyPr>
          <a:lstStyle/>
          <a:p>
            <a:pPr algn="ctr"/>
            <a:r>
              <a:rPr lang="ja-JP" altLang="en-US" sz="1400">
                <a:latin typeface="Meiryo UI" panose="020B0604030504040204" pitchFamily="50" charset="-128"/>
                <a:ea typeface="Meiryo UI" panose="020B0604030504040204" pitchFamily="50" charset="-128"/>
              </a:rPr>
              <a:t>応募様式</a:t>
            </a:r>
            <a:r>
              <a:rPr lang="en-US" altLang="ja-JP" sz="1400">
                <a:latin typeface="Meiryo UI" panose="020B0604030504040204" pitchFamily="50" charset="-128"/>
                <a:ea typeface="Meiryo UI" panose="020B0604030504040204" pitchFamily="50" charset="-128"/>
              </a:rPr>
              <a:t>A</a:t>
            </a:r>
            <a:endParaRPr kumimoji="1" lang="ja-JP" altLang="en-US" sz="1400"/>
          </a:p>
        </p:txBody>
      </p:sp>
      <p:sp>
        <p:nvSpPr>
          <p:cNvPr id="7" name="正方形/長方形 6">
            <a:extLst>
              <a:ext uri="{FF2B5EF4-FFF2-40B4-BE49-F238E27FC236}">
                <a16:creationId xmlns:a16="http://schemas.microsoft.com/office/drawing/2014/main" id="{1E0A465B-164A-3C3F-234F-3E49FB7B8F99}"/>
              </a:ext>
            </a:extLst>
          </p:cNvPr>
          <p:cNvSpPr/>
          <p:nvPr/>
        </p:nvSpPr>
        <p:spPr>
          <a:xfrm>
            <a:off x="70339" y="1023447"/>
            <a:ext cx="9760313" cy="3096377"/>
          </a:xfrm>
          <a:prstGeom prst="rect">
            <a:avLst/>
          </a:prstGeom>
          <a:noFill/>
          <a:ln w="19050" cap="flat" cmpd="sng" algn="ctr">
            <a:solidFill>
              <a:schemeClr val="tx1"/>
            </a:solidFill>
            <a:prstDash val="solid"/>
            <a:miter lim="800000"/>
          </a:ln>
          <a:effectLst/>
        </p:spPr>
        <p:txBody>
          <a:bodyPr rtlCol="0" anchor="t"/>
          <a:lstStyle/>
          <a:p>
            <a:pPr defTabSz="914400" fontAlgn="base">
              <a:lnSpc>
                <a:spcPts val="1600"/>
              </a:lnSpc>
              <a:spcBef>
                <a:spcPct val="0"/>
              </a:spcBef>
              <a:spcAft>
                <a:spcPct val="0"/>
              </a:spcAft>
              <a:defRPr/>
            </a:pPr>
            <a:endParaRPr kumimoji="1" lang="en-US" altLang="ja-JP" sz="14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ts val="1200"/>
              </a:spcAf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ts val="300"/>
              </a:spcBef>
              <a:spcAft>
                <a:spcPts val="1200"/>
              </a:spcAft>
              <a:defRPr/>
            </a:pPr>
            <a:r>
              <a:rPr kumimoji="1" lang="ja-JP" altLang="en-US" sz="14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rPr>
              <a:t>（事業の概要）</a:t>
            </a:r>
            <a:endParaRPr kumimoji="1" lang="en-US" altLang="ja-JP" sz="14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ts val="1200"/>
              </a:spcAft>
              <a:defRPr/>
            </a:pPr>
            <a:endParaRPr kumimoji="1" lang="en-US" altLang="ja-JP"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4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rPr>
              <a:t>地域の関係者との連携・協働</a:t>
            </a:r>
            <a:r>
              <a:rPr kumimoji="1" lang="ja-JP" altLang="en-US" sz="14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endParaRPr kumimoji="1" lang="en-US" altLang="ja-JP" sz="14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4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rPr>
              <a:t>（地域公共交通ネットワークや既存交通との関係性）</a:t>
            </a:r>
            <a:endParaRPr kumimoji="1" lang="en-US" altLang="ja-JP" sz="14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2" name="正方形/長方形 11">
            <a:extLst>
              <a:ext uri="{FF2B5EF4-FFF2-40B4-BE49-F238E27FC236}">
                <a16:creationId xmlns:a16="http://schemas.microsoft.com/office/drawing/2014/main" id="{FD1EC913-9345-64A2-77DB-62C6F4387E0C}"/>
              </a:ext>
            </a:extLst>
          </p:cNvPr>
          <p:cNvSpPr/>
          <p:nvPr/>
        </p:nvSpPr>
        <p:spPr bwMode="gray">
          <a:xfrm>
            <a:off x="3815160" y="1593038"/>
            <a:ext cx="2294195" cy="267593"/>
          </a:xfrm>
          <a:prstGeom prst="rect">
            <a:avLst/>
          </a:prstGeom>
          <a:solidFill>
            <a:srgbClr val="E8F4F8"/>
          </a:solidFill>
          <a:ln w="12700" cap="flat" cmpd="sng" algn="ctr">
            <a:solidFill>
              <a:sysClr val="window" lastClr="FFFFFF">
                <a:lumMod val="50000"/>
              </a:sysClr>
            </a:solidFill>
            <a:prstDash val="solid"/>
            <a:miter lim="800000"/>
          </a:ln>
          <a:effectLst/>
        </p:spPr>
        <p:txBody>
          <a:bodyPr lIns="0" tIns="0" rIns="0" bIns="0" rtlCol="0" anchor="ctr">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14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実施主体名</a:t>
            </a:r>
            <a:endParaRPr kumimoji="1" lang="en-US" altLang="ja-JP" sz="14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3" name="正方形/長方形 12">
            <a:extLst>
              <a:ext uri="{FF2B5EF4-FFF2-40B4-BE49-F238E27FC236}">
                <a16:creationId xmlns:a16="http://schemas.microsoft.com/office/drawing/2014/main" id="{35C54688-91C3-1E19-3565-1A75982350C9}"/>
              </a:ext>
            </a:extLst>
          </p:cNvPr>
          <p:cNvSpPr/>
          <p:nvPr/>
        </p:nvSpPr>
        <p:spPr>
          <a:xfrm>
            <a:off x="132910" y="890597"/>
            <a:ext cx="2700953" cy="309489"/>
          </a:xfrm>
          <a:prstGeom prst="rect">
            <a:avLst/>
          </a:prstGeom>
          <a:solidFill>
            <a:srgbClr val="00B050"/>
          </a:solidFill>
          <a:ln w="12700" cap="flat" cmpd="sng" algn="ctr">
            <a:noFill/>
            <a:prstDash val="solid"/>
            <a:miter lim="800000"/>
          </a:ln>
          <a:effectLst/>
        </p:spPr>
        <p:txBody>
          <a:bodyPr rtlCol="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HGMaruGothicMPRO" charset="-128"/>
              </a:rPr>
              <a:t>事業の全体像・共創の仕組み</a:t>
            </a:r>
          </a:p>
        </p:txBody>
      </p:sp>
      <p:cxnSp>
        <p:nvCxnSpPr>
          <p:cNvPr id="23" name="直線矢印コネクタ 22">
            <a:extLst>
              <a:ext uri="{FF2B5EF4-FFF2-40B4-BE49-F238E27FC236}">
                <a16:creationId xmlns:a16="http://schemas.microsoft.com/office/drawing/2014/main" id="{1C7213A0-D361-EFEE-4357-5FAC604EA9BC}"/>
              </a:ext>
            </a:extLst>
          </p:cNvPr>
          <p:cNvCxnSpPr>
            <a:cxnSpLocks/>
          </p:cNvCxnSpPr>
          <p:nvPr/>
        </p:nvCxnSpPr>
        <p:spPr bwMode="gray">
          <a:xfrm>
            <a:off x="2749123" y="1935836"/>
            <a:ext cx="970787" cy="0"/>
          </a:xfrm>
          <a:prstGeom prst="straightConnector1">
            <a:avLst/>
          </a:prstGeom>
          <a:ln>
            <a:tailEnd type="triangle" w="lg" len="lg"/>
          </a:ln>
        </p:spPr>
        <p:style>
          <a:lnRef idx="1">
            <a:schemeClr val="dk1"/>
          </a:lnRef>
          <a:fillRef idx="0">
            <a:schemeClr val="dk1"/>
          </a:fillRef>
          <a:effectRef idx="0">
            <a:schemeClr val="dk1"/>
          </a:effectRef>
          <a:fontRef idx="minor">
            <a:schemeClr val="tx1"/>
          </a:fontRef>
        </p:style>
      </p:cxnSp>
      <p:sp>
        <p:nvSpPr>
          <p:cNvPr id="24" name="テキスト ボックス 23">
            <a:extLst>
              <a:ext uri="{FF2B5EF4-FFF2-40B4-BE49-F238E27FC236}">
                <a16:creationId xmlns:a16="http://schemas.microsoft.com/office/drawing/2014/main" id="{BF7B1B7B-136E-CC00-159C-C35A0BA32345}"/>
              </a:ext>
            </a:extLst>
          </p:cNvPr>
          <p:cNvSpPr txBox="1"/>
          <p:nvPr/>
        </p:nvSpPr>
        <p:spPr bwMode="gray">
          <a:xfrm>
            <a:off x="3838550" y="2542251"/>
            <a:ext cx="1192571" cy="211190"/>
          </a:xfrm>
          <a:prstGeom prst="rect">
            <a:avLst/>
          </a:prstGeom>
          <a:noFill/>
        </p:spPr>
        <p:txBody>
          <a:bodyPr wrap="square" lIns="0" tIns="0" rIns="0" bIns="0" rtlCol="0" anchor="ctr">
            <a:noAutofit/>
          </a:bodyPr>
          <a:lstStyle/>
          <a:p>
            <a:pPr marL="0" marR="0" lvl="0" indent="0" algn="ctr" defTabSz="976313" eaLnBrk="1" fontAlgn="ctr" latinLnBrk="0" hangingPunct="1">
              <a:lnSpc>
                <a:spcPct val="100000"/>
              </a:lnSpc>
              <a:spcBef>
                <a:spcPts val="0"/>
              </a:spcBef>
              <a:spcAft>
                <a:spcPts val="0"/>
              </a:spcAft>
              <a:buClrTx/>
              <a:buSzTx/>
              <a:buFontTx/>
              <a:buNone/>
              <a:tabLst/>
              <a:defRPr/>
            </a:pPr>
            <a:r>
              <a:rPr kumimoji="0" lang="ja-JP" altLang="en-US" sz="9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rPr>
              <a:t>○○○</a:t>
            </a:r>
            <a:endParaRPr kumimoji="1" lang="ja-JP" altLang="en-US" sz="9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4" name="四角形吹き出し 38">
            <a:extLst>
              <a:ext uri="{FF2B5EF4-FFF2-40B4-BE49-F238E27FC236}">
                <a16:creationId xmlns:a16="http://schemas.microsoft.com/office/drawing/2014/main" id="{AF4BF1CE-4696-EDAE-F10E-82865D419DBB}"/>
              </a:ext>
            </a:extLst>
          </p:cNvPr>
          <p:cNvSpPr/>
          <p:nvPr/>
        </p:nvSpPr>
        <p:spPr>
          <a:xfrm>
            <a:off x="10142978" y="1010899"/>
            <a:ext cx="2734822" cy="1047027"/>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a:solidFill>
                  <a:srgbClr val="FF0000"/>
                </a:solidFill>
                <a:latin typeface="Meiryo UI" panose="020B0604030504040204" pitchFamily="50" charset="-128"/>
                <a:ea typeface="Meiryo UI" panose="020B0604030504040204" pitchFamily="50" charset="-128"/>
              </a:rPr>
              <a:t>記載の図を参考に、共創プラットフォームに参画する各主体の役割や相互の関係性を簡潔に記載してください。（実施主体・運行主体を中心に、共創</a:t>
            </a:r>
            <a:r>
              <a:rPr kumimoji="1" lang="en-US" altLang="ja-JP" sz="1050">
                <a:solidFill>
                  <a:srgbClr val="FF0000"/>
                </a:solidFill>
                <a:latin typeface="Meiryo UI" panose="020B0604030504040204" pitchFamily="50" charset="-128"/>
                <a:ea typeface="Meiryo UI" panose="020B0604030504040204" pitchFamily="50" charset="-128"/>
              </a:rPr>
              <a:t>PF</a:t>
            </a:r>
            <a:r>
              <a:rPr kumimoji="1" lang="ja-JP" altLang="en-US" sz="1050">
                <a:solidFill>
                  <a:srgbClr val="FF0000"/>
                </a:solidFill>
                <a:latin typeface="Meiryo UI" panose="020B0604030504040204" pitchFamily="50" charset="-128"/>
                <a:ea typeface="Meiryo UI" panose="020B0604030504040204" pitchFamily="50" charset="-128"/>
              </a:rPr>
              <a:t>の構成員を左右に全て記載すること。）</a:t>
            </a:r>
            <a:endParaRPr kumimoji="1" lang="en-US" altLang="ja-JP" sz="1050">
              <a:solidFill>
                <a:srgbClr val="FF0000"/>
              </a:solidFill>
              <a:latin typeface="Meiryo UI" panose="020B0604030504040204" pitchFamily="50" charset="-128"/>
              <a:ea typeface="Meiryo UI" panose="020B0604030504040204" pitchFamily="50" charset="-128"/>
            </a:endParaRPr>
          </a:p>
          <a:p>
            <a:r>
              <a:rPr kumimoji="1" lang="ja-JP" altLang="en-US" sz="1050">
                <a:solidFill>
                  <a:srgbClr val="FF0000"/>
                </a:solidFill>
                <a:effectLst/>
                <a:latin typeface="Meiryo UI" panose="020B0604030504040204" pitchFamily="50" charset="-128"/>
                <a:ea typeface="Meiryo UI" panose="020B0604030504040204" pitchFamily="50" charset="-128"/>
              </a:rPr>
              <a:t>自治体の場合は、担当する課まで記載をお願いします。</a:t>
            </a:r>
            <a:endParaRPr lang="en-US" altLang="ja-JP" sz="1050">
              <a:solidFill>
                <a:srgbClr val="FF0000"/>
              </a:solidFill>
              <a:effectLst/>
              <a:latin typeface="Meiryo UI" panose="020B0604030504040204" pitchFamily="50" charset="-128"/>
              <a:ea typeface="Meiryo UI" panose="020B0604030504040204" pitchFamily="50" charset="-128"/>
            </a:endParaRPr>
          </a:p>
        </p:txBody>
      </p:sp>
      <p:pic>
        <p:nvPicPr>
          <p:cNvPr id="31" name="グラフィックス 30" descr="ソーシャル ネットワーク 単色塗りつぶし">
            <a:extLst>
              <a:ext uri="{FF2B5EF4-FFF2-40B4-BE49-F238E27FC236}">
                <a16:creationId xmlns:a16="http://schemas.microsoft.com/office/drawing/2014/main" id="{E84C39D6-19DA-B14B-854B-1BC90461871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38550" y="1153900"/>
            <a:ext cx="460882" cy="460882"/>
          </a:xfrm>
          <a:prstGeom prst="rect">
            <a:avLst/>
          </a:prstGeom>
        </p:spPr>
      </p:pic>
      <p:pic>
        <p:nvPicPr>
          <p:cNvPr id="33" name="グラフィックス 32" descr="バス 単色塗りつぶし">
            <a:extLst>
              <a:ext uri="{FF2B5EF4-FFF2-40B4-BE49-F238E27FC236}">
                <a16:creationId xmlns:a16="http://schemas.microsoft.com/office/drawing/2014/main" id="{0ABF88B9-1F10-F654-DCD5-137B682741F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38550" y="2782641"/>
            <a:ext cx="460882" cy="460882"/>
          </a:xfrm>
          <a:prstGeom prst="rect">
            <a:avLst/>
          </a:prstGeom>
        </p:spPr>
      </p:pic>
      <p:sp>
        <p:nvSpPr>
          <p:cNvPr id="34" name="正方形/長方形 33">
            <a:extLst>
              <a:ext uri="{FF2B5EF4-FFF2-40B4-BE49-F238E27FC236}">
                <a16:creationId xmlns:a16="http://schemas.microsoft.com/office/drawing/2014/main" id="{9B8D48CB-86A2-E913-7C4C-53AEF913D49D}"/>
              </a:ext>
            </a:extLst>
          </p:cNvPr>
          <p:cNvSpPr/>
          <p:nvPr/>
        </p:nvSpPr>
        <p:spPr bwMode="gray">
          <a:xfrm>
            <a:off x="3815160" y="1858591"/>
            <a:ext cx="2291690" cy="440239"/>
          </a:xfrm>
          <a:prstGeom prst="rect">
            <a:avLst/>
          </a:prstGeom>
          <a:noFill/>
          <a:ln w="12700" cap="flat" cmpd="sng" algn="ctr">
            <a:solidFill>
              <a:sysClr val="windowText" lastClr="000000">
                <a:lumMod val="50000"/>
                <a:lumOff val="50000"/>
              </a:sysClr>
            </a:solidFill>
            <a:prstDash val="solid"/>
            <a:miter lim="800000"/>
          </a:ln>
          <a:effectLst/>
        </p:spPr>
        <p:txBody>
          <a:bodyPr lIns="72000" tIns="0" rIns="72000" bIns="108000" rtlCol="0" anchor="b" anchorCtr="0">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共創プラットフォーム内での役割や</a:t>
            </a:r>
            <a:endParaRPr kumimoji="1" lang="en-US" altLang="ja-JP"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実施する取組</a:t>
            </a:r>
          </a:p>
        </p:txBody>
      </p:sp>
      <p:sp>
        <p:nvSpPr>
          <p:cNvPr id="35" name="テキスト ボックス 34">
            <a:extLst>
              <a:ext uri="{FF2B5EF4-FFF2-40B4-BE49-F238E27FC236}">
                <a16:creationId xmlns:a16="http://schemas.microsoft.com/office/drawing/2014/main" id="{D608FD67-A80B-6B0A-4BE6-060A6FB1AB0B}"/>
              </a:ext>
            </a:extLst>
          </p:cNvPr>
          <p:cNvSpPr txBox="1"/>
          <p:nvPr/>
        </p:nvSpPr>
        <p:spPr>
          <a:xfrm>
            <a:off x="4227712" y="1299488"/>
            <a:ext cx="1100618" cy="307777"/>
          </a:xfrm>
          <a:prstGeom prst="rect">
            <a:avLst/>
          </a:prstGeom>
          <a:noFill/>
        </p:spPr>
        <p:txBody>
          <a:bodyPr vertOverflow="overflow" horzOverflow="overflow" wrap="square" rtlCol="0">
            <a:spAutoFit/>
          </a:bodyPr>
          <a:lstStyle/>
          <a:p>
            <a:pPr marL="0" marR="0" indent="0" defTabSz="914400" rtl="0" eaLnBrk="1" fontAlgn="auto" latinLnBrk="0" hangingPunct="1">
              <a:lnSpc>
                <a:spcPct val="100000"/>
              </a:lnSpc>
              <a:spcBef>
                <a:spcPts val="400"/>
              </a:spcBef>
              <a:spcAft>
                <a:spcPts val="0"/>
              </a:spcAft>
            </a:pPr>
            <a:r>
              <a:rPr kumimoji="1" lang="ja-JP" altLang="en-US" sz="1400" b="1"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メイリオ"/>
              </a:rPr>
              <a:t>実施主体</a:t>
            </a:r>
          </a:p>
        </p:txBody>
      </p:sp>
      <p:sp>
        <p:nvSpPr>
          <p:cNvPr id="36" name="正方形/長方形 35">
            <a:extLst>
              <a:ext uri="{FF2B5EF4-FFF2-40B4-BE49-F238E27FC236}">
                <a16:creationId xmlns:a16="http://schemas.microsoft.com/office/drawing/2014/main" id="{25C263AD-C7F4-6A91-0DA4-1967F3511E26}"/>
              </a:ext>
            </a:extLst>
          </p:cNvPr>
          <p:cNvSpPr/>
          <p:nvPr/>
        </p:nvSpPr>
        <p:spPr bwMode="gray">
          <a:xfrm>
            <a:off x="3817665" y="3180468"/>
            <a:ext cx="2291690" cy="267593"/>
          </a:xfrm>
          <a:prstGeom prst="rect">
            <a:avLst/>
          </a:prstGeom>
          <a:solidFill>
            <a:srgbClr val="E8F4F8"/>
          </a:solidFill>
          <a:ln w="12700" cap="flat" cmpd="sng" algn="ctr">
            <a:solidFill>
              <a:sysClr val="window" lastClr="FFFFFF">
                <a:lumMod val="50000"/>
              </a:sysClr>
            </a:solidFill>
            <a:prstDash val="solid"/>
            <a:miter lim="800000"/>
          </a:ln>
          <a:effectLst/>
        </p:spPr>
        <p:txBody>
          <a:bodyPr lIns="0" tIns="0" rIns="0" bIns="0" rtlCol="0" anchor="ctr">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1400" kern="0" dirty="0">
                <a:solidFill>
                  <a:srgbClr val="FF0000"/>
                </a:solidFill>
                <a:latin typeface="Meiryo UI" panose="020B0604030504040204" pitchFamily="50" charset="-128"/>
                <a:ea typeface="Meiryo UI" panose="020B0604030504040204" pitchFamily="50" charset="-128"/>
              </a:rPr>
              <a:t>運行</a:t>
            </a:r>
            <a:r>
              <a:rPr kumimoji="1" lang="ja-JP" altLang="en-US" sz="14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主体名</a:t>
            </a:r>
            <a:endParaRPr kumimoji="1" lang="en-US" altLang="ja-JP" sz="14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7" name="正方形/長方形 36">
            <a:extLst>
              <a:ext uri="{FF2B5EF4-FFF2-40B4-BE49-F238E27FC236}">
                <a16:creationId xmlns:a16="http://schemas.microsoft.com/office/drawing/2014/main" id="{C469A073-363C-0005-49A6-741E6DB90149}"/>
              </a:ext>
            </a:extLst>
          </p:cNvPr>
          <p:cNvSpPr/>
          <p:nvPr/>
        </p:nvSpPr>
        <p:spPr bwMode="gray">
          <a:xfrm>
            <a:off x="3817665" y="3454313"/>
            <a:ext cx="2291690" cy="440239"/>
          </a:xfrm>
          <a:prstGeom prst="rect">
            <a:avLst/>
          </a:prstGeom>
          <a:noFill/>
          <a:ln w="12700" cap="flat" cmpd="sng" algn="ctr">
            <a:solidFill>
              <a:sysClr val="windowText" lastClr="000000">
                <a:lumMod val="50000"/>
                <a:lumOff val="50000"/>
              </a:sysClr>
            </a:solidFill>
            <a:prstDash val="solid"/>
            <a:miter lim="800000"/>
          </a:ln>
          <a:effectLst/>
        </p:spPr>
        <p:txBody>
          <a:bodyPr lIns="72000" tIns="0" rIns="72000" bIns="108000" rtlCol="0" anchor="b" anchorCtr="0">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共創プラットフォーム内での役割や</a:t>
            </a:r>
            <a:endParaRPr kumimoji="1" lang="en-US" altLang="ja-JP"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実施する取組</a:t>
            </a:r>
          </a:p>
        </p:txBody>
      </p:sp>
      <p:sp>
        <p:nvSpPr>
          <p:cNvPr id="38" name="テキスト ボックス 37">
            <a:extLst>
              <a:ext uri="{FF2B5EF4-FFF2-40B4-BE49-F238E27FC236}">
                <a16:creationId xmlns:a16="http://schemas.microsoft.com/office/drawing/2014/main" id="{68F6C1F4-3EA7-88A5-8582-775914257490}"/>
              </a:ext>
            </a:extLst>
          </p:cNvPr>
          <p:cNvSpPr txBox="1"/>
          <p:nvPr/>
        </p:nvSpPr>
        <p:spPr>
          <a:xfrm>
            <a:off x="4227712" y="2895783"/>
            <a:ext cx="1100618" cy="307777"/>
          </a:xfrm>
          <a:prstGeom prst="rect">
            <a:avLst/>
          </a:prstGeom>
          <a:noFill/>
        </p:spPr>
        <p:txBody>
          <a:bodyPr vertOverflow="overflow" horzOverflow="overflow" wrap="square" rtlCol="0">
            <a:spAutoFit/>
          </a:bodyPr>
          <a:lstStyle/>
          <a:p>
            <a:pPr marL="0" marR="0" indent="0" defTabSz="914400" rtl="0" eaLnBrk="1" fontAlgn="auto" latinLnBrk="0" hangingPunct="1">
              <a:lnSpc>
                <a:spcPct val="100000"/>
              </a:lnSpc>
              <a:spcBef>
                <a:spcPts val="400"/>
              </a:spcBef>
              <a:spcAft>
                <a:spcPts val="0"/>
              </a:spcAft>
            </a:pPr>
            <a:r>
              <a:rPr kumimoji="1" lang="ja-JP" altLang="en-US" sz="1400" b="1">
                <a:solidFill>
                  <a:srgbClr val="0070C0"/>
                </a:solidFill>
                <a:latin typeface="Meiryo UI" panose="020B0604030504040204" pitchFamily="50" charset="-128"/>
                <a:ea typeface="Meiryo UI" panose="020B0604030504040204" pitchFamily="50" charset="-128"/>
                <a:cs typeface="メイリオ"/>
              </a:rPr>
              <a:t>運行</a:t>
            </a:r>
            <a:r>
              <a:rPr kumimoji="1" lang="ja-JP" altLang="en-US" sz="1400" b="1"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メイリオ"/>
              </a:rPr>
              <a:t>主体</a:t>
            </a:r>
          </a:p>
        </p:txBody>
      </p:sp>
      <p:cxnSp>
        <p:nvCxnSpPr>
          <p:cNvPr id="41" name="直線矢印コネクタ 40">
            <a:extLst>
              <a:ext uri="{FF2B5EF4-FFF2-40B4-BE49-F238E27FC236}">
                <a16:creationId xmlns:a16="http://schemas.microsoft.com/office/drawing/2014/main" id="{E745E885-0644-2186-E0F2-22994342B971}"/>
              </a:ext>
            </a:extLst>
          </p:cNvPr>
          <p:cNvCxnSpPr>
            <a:cxnSpLocks/>
          </p:cNvCxnSpPr>
          <p:nvPr/>
        </p:nvCxnSpPr>
        <p:spPr bwMode="gray">
          <a:xfrm flipV="1">
            <a:off x="4775639" y="2412022"/>
            <a:ext cx="0" cy="432000"/>
          </a:xfrm>
          <a:prstGeom prst="straightConnector1">
            <a:avLst/>
          </a:prstGeom>
          <a:ln>
            <a:tailEnd type="triangle" w="lg" len="lg"/>
          </a:ln>
        </p:spPr>
        <p:style>
          <a:lnRef idx="1">
            <a:schemeClr val="dk1"/>
          </a:lnRef>
          <a:fillRef idx="0">
            <a:schemeClr val="dk1"/>
          </a:fillRef>
          <a:effectRef idx="0">
            <a:schemeClr val="dk1"/>
          </a:effectRef>
          <a:fontRef idx="minor">
            <a:schemeClr val="tx1"/>
          </a:fontRef>
        </p:style>
      </p:cxnSp>
      <p:cxnSp>
        <p:nvCxnSpPr>
          <p:cNvPr id="43" name="直線矢印コネクタ 42">
            <a:extLst>
              <a:ext uri="{FF2B5EF4-FFF2-40B4-BE49-F238E27FC236}">
                <a16:creationId xmlns:a16="http://schemas.microsoft.com/office/drawing/2014/main" id="{E3C334C9-695E-2EC8-99D3-C0CAA4AB8938}"/>
              </a:ext>
            </a:extLst>
          </p:cNvPr>
          <p:cNvCxnSpPr>
            <a:cxnSpLocks/>
          </p:cNvCxnSpPr>
          <p:nvPr/>
        </p:nvCxnSpPr>
        <p:spPr bwMode="gray">
          <a:xfrm>
            <a:off x="5142260" y="2437828"/>
            <a:ext cx="0" cy="432000"/>
          </a:xfrm>
          <a:prstGeom prst="straightConnector1">
            <a:avLst/>
          </a:prstGeom>
          <a:ln>
            <a:tailEnd type="triangle" w="lg" len="lg"/>
          </a:ln>
        </p:spPr>
        <p:style>
          <a:lnRef idx="1">
            <a:schemeClr val="dk1"/>
          </a:lnRef>
          <a:fillRef idx="0">
            <a:schemeClr val="dk1"/>
          </a:fillRef>
          <a:effectRef idx="0">
            <a:schemeClr val="dk1"/>
          </a:effectRef>
          <a:fontRef idx="minor">
            <a:schemeClr val="tx1"/>
          </a:fontRef>
        </p:style>
      </p:cxnSp>
      <p:sp>
        <p:nvSpPr>
          <p:cNvPr id="46" name="テキスト ボックス 45">
            <a:extLst>
              <a:ext uri="{FF2B5EF4-FFF2-40B4-BE49-F238E27FC236}">
                <a16:creationId xmlns:a16="http://schemas.microsoft.com/office/drawing/2014/main" id="{CF830239-0606-F35E-33DE-5B04694B0AFE}"/>
              </a:ext>
            </a:extLst>
          </p:cNvPr>
          <p:cNvSpPr txBox="1"/>
          <p:nvPr/>
        </p:nvSpPr>
        <p:spPr bwMode="gray">
          <a:xfrm>
            <a:off x="4862819" y="2542251"/>
            <a:ext cx="1192571" cy="211190"/>
          </a:xfrm>
          <a:prstGeom prst="rect">
            <a:avLst/>
          </a:prstGeom>
          <a:noFill/>
        </p:spPr>
        <p:txBody>
          <a:bodyPr wrap="square" lIns="0" tIns="0" rIns="0" bIns="0" rtlCol="0" anchor="ctr">
            <a:noAutofit/>
          </a:bodyPr>
          <a:lstStyle/>
          <a:p>
            <a:pPr marL="0" marR="0" lvl="0" indent="0" algn="ctr" defTabSz="976313" eaLnBrk="1" fontAlgn="ctr" latinLnBrk="0" hangingPunct="1">
              <a:lnSpc>
                <a:spcPct val="100000"/>
              </a:lnSpc>
              <a:spcBef>
                <a:spcPts val="0"/>
              </a:spcBef>
              <a:spcAft>
                <a:spcPts val="0"/>
              </a:spcAft>
              <a:buClrTx/>
              <a:buSzTx/>
              <a:buFontTx/>
              <a:buNone/>
              <a:tabLst/>
              <a:defRPr/>
            </a:pPr>
            <a:r>
              <a:rPr kumimoji="0" lang="ja-JP" altLang="en-US" sz="9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rPr>
              <a:t>○○○</a:t>
            </a:r>
            <a:endParaRPr kumimoji="1" lang="ja-JP" altLang="en-US" sz="9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endParaRPr>
          </a:p>
        </p:txBody>
      </p:sp>
      <p:cxnSp>
        <p:nvCxnSpPr>
          <p:cNvPr id="54" name="直線矢印コネクタ 53">
            <a:extLst>
              <a:ext uri="{FF2B5EF4-FFF2-40B4-BE49-F238E27FC236}">
                <a16:creationId xmlns:a16="http://schemas.microsoft.com/office/drawing/2014/main" id="{F048A404-A26D-7764-2C8C-F791F8DBB419}"/>
              </a:ext>
            </a:extLst>
          </p:cNvPr>
          <p:cNvCxnSpPr>
            <a:cxnSpLocks/>
          </p:cNvCxnSpPr>
          <p:nvPr/>
        </p:nvCxnSpPr>
        <p:spPr bwMode="gray">
          <a:xfrm flipV="1">
            <a:off x="2749123" y="2263890"/>
            <a:ext cx="970787" cy="1281301"/>
          </a:xfrm>
          <a:prstGeom prst="straightConnector1">
            <a:avLst/>
          </a:prstGeom>
          <a:ln>
            <a:tailEnd type="triangle" w="lg" len="lg"/>
          </a:ln>
        </p:spPr>
        <p:style>
          <a:lnRef idx="1">
            <a:schemeClr val="dk1"/>
          </a:lnRef>
          <a:fillRef idx="0">
            <a:schemeClr val="dk1"/>
          </a:fillRef>
          <a:effectRef idx="0">
            <a:schemeClr val="dk1"/>
          </a:effectRef>
          <a:fontRef idx="minor">
            <a:schemeClr val="tx1"/>
          </a:fontRef>
        </p:style>
      </p:cxnSp>
      <p:cxnSp>
        <p:nvCxnSpPr>
          <p:cNvPr id="59" name="直線矢印コネクタ 58">
            <a:extLst>
              <a:ext uri="{FF2B5EF4-FFF2-40B4-BE49-F238E27FC236}">
                <a16:creationId xmlns:a16="http://schemas.microsoft.com/office/drawing/2014/main" id="{2EFE8E9C-5057-8F2A-AD3A-F14DF32782A2}"/>
              </a:ext>
            </a:extLst>
          </p:cNvPr>
          <p:cNvCxnSpPr>
            <a:cxnSpLocks/>
          </p:cNvCxnSpPr>
          <p:nvPr/>
        </p:nvCxnSpPr>
        <p:spPr bwMode="gray">
          <a:xfrm flipH="1">
            <a:off x="6192528" y="1935836"/>
            <a:ext cx="972000" cy="0"/>
          </a:xfrm>
          <a:prstGeom prst="straightConnector1">
            <a:avLst/>
          </a:prstGeom>
          <a:ln>
            <a:tailEnd type="triangle" w="lg" len="lg"/>
          </a:ln>
        </p:spPr>
        <p:style>
          <a:lnRef idx="1">
            <a:schemeClr val="dk1"/>
          </a:lnRef>
          <a:fillRef idx="0">
            <a:schemeClr val="dk1"/>
          </a:fillRef>
          <a:effectRef idx="0">
            <a:schemeClr val="dk1"/>
          </a:effectRef>
          <a:fontRef idx="minor">
            <a:schemeClr val="tx1"/>
          </a:fontRef>
        </p:style>
      </p:cxnSp>
      <p:cxnSp>
        <p:nvCxnSpPr>
          <p:cNvPr id="64" name="直線矢印コネクタ 63">
            <a:extLst>
              <a:ext uri="{FF2B5EF4-FFF2-40B4-BE49-F238E27FC236}">
                <a16:creationId xmlns:a16="http://schemas.microsoft.com/office/drawing/2014/main" id="{A58F9362-2B25-E017-DE18-2FF728AB79A0}"/>
              </a:ext>
            </a:extLst>
          </p:cNvPr>
          <p:cNvCxnSpPr>
            <a:cxnSpLocks/>
          </p:cNvCxnSpPr>
          <p:nvPr/>
        </p:nvCxnSpPr>
        <p:spPr bwMode="gray">
          <a:xfrm flipH="1" flipV="1">
            <a:off x="6192528" y="2282570"/>
            <a:ext cx="972000" cy="1262621"/>
          </a:xfrm>
          <a:prstGeom prst="straightConnector1">
            <a:avLst/>
          </a:prstGeom>
          <a:ln>
            <a:tailEnd type="triangle" w="lg" len="lg"/>
          </a:ln>
        </p:spPr>
        <p:style>
          <a:lnRef idx="1">
            <a:schemeClr val="dk1"/>
          </a:lnRef>
          <a:fillRef idx="0">
            <a:schemeClr val="dk1"/>
          </a:fillRef>
          <a:effectRef idx="0">
            <a:schemeClr val="dk1"/>
          </a:effectRef>
          <a:fontRef idx="minor">
            <a:schemeClr val="tx1"/>
          </a:fontRef>
        </p:style>
      </p:cxnSp>
      <p:sp>
        <p:nvSpPr>
          <p:cNvPr id="66" name="テキスト ボックス 65">
            <a:extLst>
              <a:ext uri="{FF2B5EF4-FFF2-40B4-BE49-F238E27FC236}">
                <a16:creationId xmlns:a16="http://schemas.microsoft.com/office/drawing/2014/main" id="{1050F452-7DB4-4582-F7A3-1935ABA92528}"/>
              </a:ext>
            </a:extLst>
          </p:cNvPr>
          <p:cNvSpPr txBox="1"/>
          <p:nvPr/>
        </p:nvSpPr>
        <p:spPr bwMode="gray">
          <a:xfrm>
            <a:off x="2572241" y="1700233"/>
            <a:ext cx="1192571" cy="211190"/>
          </a:xfrm>
          <a:prstGeom prst="rect">
            <a:avLst/>
          </a:prstGeom>
          <a:noFill/>
        </p:spPr>
        <p:txBody>
          <a:bodyPr wrap="square" lIns="0" tIns="0" rIns="0" bIns="0" rtlCol="0" anchor="ctr">
            <a:noAutofit/>
          </a:bodyPr>
          <a:lstStyle/>
          <a:p>
            <a:pPr marL="0" marR="0" lvl="0" indent="0" algn="ctr" defTabSz="976313" eaLnBrk="1" fontAlgn="ctr" latinLnBrk="0" hangingPunct="1">
              <a:lnSpc>
                <a:spcPct val="100000"/>
              </a:lnSpc>
              <a:spcBef>
                <a:spcPts val="0"/>
              </a:spcBef>
              <a:spcAft>
                <a:spcPts val="0"/>
              </a:spcAft>
              <a:buClrTx/>
              <a:buSzTx/>
              <a:buFontTx/>
              <a:buNone/>
              <a:tabLst/>
              <a:defRPr/>
            </a:pPr>
            <a:r>
              <a:rPr kumimoji="0" lang="ja-JP" altLang="en-US" sz="9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rPr>
              <a:t>○○○</a:t>
            </a:r>
            <a:endParaRPr kumimoji="1" lang="ja-JP" altLang="en-US" sz="9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67" name="テキスト ボックス 66">
            <a:extLst>
              <a:ext uri="{FF2B5EF4-FFF2-40B4-BE49-F238E27FC236}">
                <a16:creationId xmlns:a16="http://schemas.microsoft.com/office/drawing/2014/main" id="{2375520C-A91C-D1B1-2A8B-69BA4E9BDF3F}"/>
              </a:ext>
            </a:extLst>
          </p:cNvPr>
          <p:cNvSpPr txBox="1"/>
          <p:nvPr/>
        </p:nvSpPr>
        <p:spPr bwMode="gray">
          <a:xfrm>
            <a:off x="2410112" y="2647846"/>
            <a:ext cx="1192571" cy="211190"/>
          </a:xfrm>
          <a:prstGeom prst="rect">
            <a:avLst/>
          </a:prstGeom>
          <a:noFill/>
        </p:spPr>
        <p:txBody>
          <a:bodyPr wrap="square" lIns="0" tIns="0" rIns="0" bIns="0" rtlCol="0" anchor="ctr">
            <a:noAutofit/>
          </a:bodyPr>
          <a:lstStyle/>
          <a:p>
            <a:pPr marL="0" marR="0" lvl="0" indent="0" algn="ctr" defTabSz="976313" eaLnBrk="1" fontAlgn="ctr" latinLnBrk="0" hangingPunct="1">
              <a:lnSpc>
                <a:spcPct val="100000"/>
              </a:lnSpc>
              <a:spcBef>
                <a:spcPts val="0"/>
              </a:spcBef>
              <a:spcAft>
                <a:spcPts val="0"/>
              </a:spcAft>
              <a:buClrTx/>
              <a:buSzTx/>
              <a:buFontTx/>
              <a:buNone/>
              <a:tabLst/>
              <a:defRPr/>
            </a:pPr>
            <a:r>
              <a:rPr kumimoji="0" lang="ja-JP" altLang="en-US" sz="9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rPr>
              <a:t>○○○</a:t>
            </a:r>
            <a:endParaRPr kumimoji="1" lang="ja-JP" altLang="en-US" sz="9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921875EF-4685-1BD7-ED71-3CF2125538FA}"/>
              </a:ext>
            </a:extLst>
          </p:cNvPr>
          <p:cNvSpPr txBox="1"/>
          <p:nvPr/>
        </p:nvSpPr>
        <p:spPr bwMode="gray">
          <a:xfrm>
            <a:off x="6153313" y="1697334"/>
            <a:ext cx="1192571" cy="211190"/>
          </a:xfrm>
          <a:prstGeom prst="rect">
            <a:avLst/>
          </a:prstGeom>
          <a:noFill/>
        </p:spPr>
        <p:txBody>
          <a:bodyPr wrap="square" lIns="0" tIns="0" rIns="0" bIns="0" rtlCol="0" anchor="ctr">
            <a:noAutofit/>
          </a:bodyPr>
          <a:lstStyle/>
          <a:p>
            <a:pPr marL="0" marR="0" lvl="0" indent="0" algn="ctr" defTabSz="976313" eaLnBrk="1" fontAlgn="ctr" latinLnBrk="0" hangingPunct="1">
              <a:lnSpc>
                <a:spcPct val="100000"/>
              </a:lnSpc>
              <a:spcBef>
                <a:spcPts val="0"/>
              </a:spcBef>
              <a:spcAft>
                <a:spcPts val="0"/>
              </a:spcAft>
              <a:buClrTx/>
              <a:buSzTx/>
              <a:buFontTx/>
              <a:buNone/>
              <a:tabLst/>
              <a:defRPr/>
            </a:pPr>
            <a:r>
              <a:rPr kumimoji="0" lang="ja-JP" altLang="en-US" sz="9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rPr>
              <a:t>○○○</a:t>
            </a:r>
            <a:endParaRPr kumimoji="1" lang="ja-JP" altLang="en-US" sz="9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69" name="テキスト ボックス 68">
            <a:extLst>
              <a:ext uri="{FF2B5EF4-FFF2-40B4-BE49-F238E27FC236}">
                <a16:creationId xmlns:a16="http://schemas.microsoft.com/office/drawing/2014/main" id="{18C0C11C-1C7E-44A0-1563-2BF7168C304E}"/>
              </a:ext>
            </a:extLst>
          </p:cNvPr>
          <p:cNvSpPr txBox="1"/>
          <p:nvPr/>
        </p:nvSpPr>
        <p:spPr bwMode="gray">
          <a:xfrm>
            <a:off x="6262977" y="2583865"/>
            <a:ext cx="1192571" cy="211190"/>
          </a:xfrm>
          <a:prstGeom prst="rect">
            <a:avLst/>
          </a:prstGeom>
          <a:noFill/>
        </p:spPr>
        <p:txBody>
          <a:bodyPr wrap="square" lIns="0" tIns="0" rIns="0" bIns="0" rtlCol="0" anchor="ctr">
            <a:noAutofit/>
          </a:bodyPr>
          <a:lstStyle/>
          <a:p>
            <a:pPr marL="0" marR="0" lvl="0" indent="0" algn="ctr" defTabSz="976313" eaLnBrk="1" fontAlgn="ctr" latinLnBrk="0" hangingPunct="1">
              <a:lnSpc>
                <a:spcPct val="100000"/>
              </a:lnSpc>
              <a:spcBef>
                <a:spcPts val="0"/>
              </a:spcBef>
              <a:spcAft>
                <a:spcPts val="0"/>
              </a:spcAft>
              <a:buClrTx/>
              <a:buSzTx/>
              <a:buFontTx/>
              <a:buNone/>
              <a:tabLst/>
              <a:defRPr/>
            </a:pPr>
            <a:r>
              <a:rPr kumimoji="0" lang="ja-JP" altLang="en-US" sz="9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rPr>
              <a:t>○○○</a:t>
            </a:r>
            <a:endParaRPr kumimoji="1" lang="ja-JP" altLang="en-US" sz="9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46D4E9E1-00F0-563F-83B7-ACB430C00925}"/>
              </a:ext>
            </a:extLst>
          </p:cNvPr>
          <p:cNvSpPr txBox="1"/>
          <p:nvPr/>
        </p:nvSpPr>
        <p:spPr>
          <a:xfrm>
            <a:off x="7258475" y="525519"/>
            <a:ext cx="2539478" cy="307777"/>
          </a:xfrm>
          <a:prstGeom prst="rect">
            <a:avLst/>
          </a:prstGeom>
          <a:noFill/>
        </p:spPr>
        <p:txBody>
          <a:bodyPr wrap="none" rtlCol="0">
            <a:spAutoFit/>
          </a:bodyPr>
          <a:lstStyle/>
          <a:p>
            <a:r>
              <a:rPr lang="ja-JP" altLang="en-US" sz="1400" b="1">
                <a:solidFill>
                  <a:srgbClr val="FF0000"/>
                </a:solidFill>
                <a:latin typeface="Meiryo UI" panose="020B0604030504040204" pitchFamily="50" charset="-128"/>
                <a:ea typeface="Meiryo UI" panose="020B0604030504040204" pitchFamily="50" charset="-128"/>
              </a:rPr>
              <a:t>（共創プラットフォームの名称）</a:t>
            </a:r>
            <a:endParaRPr kumimoji="1" lang="ja-JP" altLang="en-US" sz="1400">
              <a:solidFill>
                <a:srgbClr val="FF0000"/>
              </a:solidFill>
            </a:endParaRPr>
          </a:p>
        </p:txBody>
      </p:sp>
      <p:grpSp>
        <p:nvGrpSpPr>
          <p:cNvPr id="11" name="グループ化 10">
            <a:extLst>
              <a:ext uri="{FF2B5EF4-FFF2-40B4-BE49-F238E27FC236}">
                <a16:creationId xmlns:a16="http://schemas.microsoft.com/office/drawing/2014/main" id="{F9FAE6EB-9558-7A47-2EF4-C96AB67CFA50}"/>
              </a:ext>
            </a:extLst>
          </p:cNvPr>
          <p:cNvGrpSpPr/>
          <p:nvPr/>
        </p:nvGrpSpPr>
        <p:grpSpPr>
          <a:xfrm>
            <a:off x="7265223" y="1581128"/>
            <a:ext cx="2291690" cy="1070759"/>
            <a:chOff x="7254713" y="1476847"/>
            <a:chExt cx="2291690" cy="1070759"/>
          </a:xfrm>
        </p:grpSpPr>
        <p:grpSp>
          <p:nvGrpSpPr>
            <p:cNvPr id="56" name="グループ化 55">
              <a:extLst>
                <a:ext uri="{FF2B5EF4-FFF2-40B4-BE49-F238E27FC236}">
                  <a16:creationId xmlns:a16="http://schemas.microsoft.com/office/drawing/2014/main" id="{80CB86CA-9E99-330E-3319-7EE744A84E22}"/>
                </a:ext>
              </a:extLst>
            </p:cNvPr>
            <p:cNvGrpSpPr/>
            <p:nvPr/>
          </p:nvGrpSpPr>
          <p:grpSpPr>
            <a:xfrm>
              <a:off x="7254713" y="1476847"/>
              <a:ext cx="2291690" cy="596992"/>
              <a:chOff x="243870" y="2399711"/>
              <a:chExt cx="2764801" cy="1403665"/>
            </a:xfrm>
          </p:grpSpPr>
          <p:sp>
            <p:nvSpPr>
              <p:cNvPr id="57" name="正方形/長方形 56">
                <a:extLst>
                  <a:ext uri="{FF2B5EF4-FFF2-40B4-BE49-F238E27FC236}">
                    <a16:creationId xmlns:a16="http://schemas.microsoft.com/office/drawing/2014/main" id="{F369E11E-0142-9086-AC41-F56D2E050102}"/>
                  </a:ext>
                </a:extLst>
              </p:cNvPr>
              <p:cNvSpPr/>
              <p:nvPr/>
            </p:nvSpPr>
            <p:spPr bwMode="gray">
              <a:xfrm>
                <a:off x="243870" y="2805159"/>
                <a:ext cx="2764801" cy="998217"/>
              </a:xfrm>
              <a:prstGeom prst="rect">
                <a:avLst/>
              </a:prstGeom>
              <a:noFill/>
              <a:ln w="12700" cap="flat" cmpd="sng" algn="ctr">
                <a:solidFill>
                  <a:sysClr val="windowText" lastClr="000000">
                    <a:lumMod val="50000"/>
                    <a:lumOff val="50000"/>
                  </a:sysClr>
                </a:solidFill>
                <a:prstDash val="solid"/>
                <a:miter lim="800000"/>
              </a:ln>
              <a:effectLst/>
            </p:spPr>
            <p:txBody>
              <a:bodyPr lIns="72000" tIns="0" rIns="72000" bIns="108000" rtlCol="0" anchor="ctr" anchorCtr="0">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共創プラットフォーム内での役割や</a:t>
                </a:r>
                <a:endParaRPr kumimoji="1" lang="en-US" altLang="ja-JP"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実施する取組</a:t>
                </a:r>
                <a:endParaRPr kumimoji="1" lang="en-US" altLang="ja-JP"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58" name="正方形/長方形 57">
                <a:extLst>
                  <a:ext uri="{FF2B5EF4-FFF2-40B4-BE49-F238E27FC236}">
                    <a16:creationId xmlns:a16="http://schemas.microsoft.com/office/drawing/2014/main" id="{23F95B77-0607-632C-C1DB-9A14D7B237F9}"/>
                  </a:ext>
                </a:extLst>
              </p:cNvPr>
              <p:cNvSpPr/>
              <p:nvPr/>
            </p:nvSpPr>
            <p:spPr bwMode="gray">
              <a:xfrm>
                <a:off x="243870" y="2399711"/>
                <a:ext cx="2764801" cy="408164"/>
              </a:xfrm>
              <a:prstGeom prst="rect">
                <a:avLst/>
              </a:prstGeom>
              <a:solidFill>
                <a:sysClr val="window" lastClr="FFFFFF">
                  <a:lumMod val="85000"/>
                </a:sysClr>
              </a:solidFill>
              <a:ln w="12700" cap="flat" cmpd="sng" algn="ctr">
                <a:solidFill>
                  <a:sysClr val="window" lastClr="FFFFFF">
                    <a:lumMod val="50000"/>
                  </a:sysClr>
                </a:solidFill>
                <a:prstDash val="solid"/>
                <a:miter lim="800000"/>
              </a:ln>
              <a:effectLst/>
            </p:spPr>
            <p:txBody>
              <a:bodyPr lIns="0" tIns="0" rIns="0" bIns="0" rtlCol="0" anchor="ctr">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1200" kern="0" dirty="0">
                    <a:solidFill>
                      <a:srgbClr val="FF0000"/>
                    </a:solidFill>
                    <a:latin typeface="Meiryo UI" panose="020B0604030504040204" pitchFamily="50" charset="-128"/>
                    <a:ea typeface="Meiryo UI" panose="020B0604030504040204" pitchFamily="50" charset="-128"/>
                  </a:rPr>
                  <a:t>共創パートナー③</a:t>
                </a:r>
                <a:endParaRPr kumimoji="1"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grpSp>
        <p:sp>
          <p:nvSpPr>
            <p:cNvPr id="9" name="正方形/長方形 8">
              <a:extLst>
                <a:ext uri="{FF2B5EF4-FFF2-40B4-BE49-F238E27FC236}">
                  <a16:creationId xmlns:a16="http://schemas.microsoft.com/office/drawing/2014/main" id="{4BA0629D-AA9D-A172-A04C-721EACDCCD3A}"/>
                </a:ext>
              </a:extLst>
            </p:cNvPr>
            <p:cNvSpPr/>
            <p:nvPr/>
          </p:nvSpPr>
          <p:spPr bwMode="gray">
            <a:xfrm>
              <a:off x="7254713" y="2074401"/>
              <a:ext cx="2291690" cy="175986"/>
            </a:xfrm>
            <a:prstGeom prst="rect">
              <a:avLst/>
            </a:prstGeom>
            <a:solidFill>
              <a:sysClr val="window" lastClr="FFFFFF">
                <a:lumMod val="85000"/>
              </a:sysClr>
            </a:solidFill>
            <a:ln w="12700" cap="flat" cmpd="sng" algn="ctr">
              <a:solidFill>
                <a:sysClr val="window" lastClr="FFFFFF">
                  <a:lumMod val="50000"/>
                </a:sysClr>
              </a:solidFill>
              <a:prstDash val="solid"/>
              <a:miter lim="800000"/>
            </a:ln>
            <a:effectLst/>
          </p:spPr>
          <p:txBody>
            <a:bodyPr lIns="0" tIns="0" rIns="0" bIns="0" rtlCol="0" anchor="ctr">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1050"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mn-cs"/>
                </a:rPr>
                <a:t>共創パートナーの負担</a:t>
              </a:r>
              <a:endParaRPr kumimoji="1" lang="en-US" altLang="ja-JP" sz="1050"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8C535883-4CA1-DC17-7689-CE5772715687}"/>
                </a:ext>
              </a:extLst>
            </p:cNvPr>
            <p:cNvSpPr/>
            <p:nvPr/>
          </p:nvSpPr>
          <p:spPr bwMode="gray">
            <a:xfrm>
              <a:off x="7254713" y="2253698"/>
              <a:ext cx="2291690" cy="293908"/>
            </a:xfrm>
            <a:prstGeom prst="rect">
              <a:avLst/>
            </a:prstGeom>
            <a:noFill/>
            <a:ln w="12700" cap="flat" cmpd="sng" algn="ctr">
              <a:solidFill>
                <a:sysClr val="windowText" lastClr="000000">
                  <a:lumMod val="50000"/>
                  <a:lumOff val="50000"/>
                </a:sysClr>
              </a:solidFill>
              <a:prstDash val="solid"/>
              <a:miter lim="800000"/>
            </a:ln>
            <a:effectLst/>
          </p:spPr>
          <p:txBody>
            <a:bodyPr lIns="72000" tIns="0" rIns="72000" bIns="0" rtlCol="0" anchor="b" anchorCtr="0">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経済的負担・人的負担・現物負担等の内容（金額・人数等）について記載すること。また、可能な限り、負担内容を金額換算（概算・目安で可）して付記すること。</a:t>
              </a:r>
              <a:endParaRPr kumimoji="1" lang="en-US" altLang="ja-JP" sz="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grpSp>
      <p:grpSp>
        <p:nvGrpSpPr>
          <p:cNvPr id="17" name="グループ化 16">
            <a:extLst>
              <a:ext uri="{FF2B5EF4-FFF2-40B4-BE49-F238E27FC236}">
                <a16:creationId xmlns:a16="http://schemas.microsoft.com/office/drawing/2014/main" id="{6E5DC732-9935-EDF9-F441-20B5E0C11E76}"/>
              </a:ext>
            </a:extLst>
          </p:cNvPr>
          <p:cNvGrpSpPr/>
          <p:nvPr/>
        </p:nvGrpSpPr>
        <p:grpSpPr>
          <a:xfrm>
            <a:off x="7265223" y="2855933"/>
            <a:ext cx="2291690" cy="1070759"/>
            <a:chOff x="7254713" y="1476847"/>
            <a:chExt cx="2291690" cy="1070759"/>
          </a:xfrm>
        </p:grpSpPr>
        <p:grpSp>
          <p:nvGrpSpPr>
            <p:cNvPr id="18" name="グループ化 17">
              <a:extLst>
                <a:ext uri="{FF2B5EF4-FFF2-40B4-BE49-F238E27FC236}">
                  <a16:creationId xmlns:a16="http://schemas.microsoft.com/office/drawing/2014/main" id="{FFF43FFF-F7D2-B181-EB04-D26CACC7BDFC}"/>
                </a:ext>
              </a:extLst>
            </p:cNvPr>
            <p:cNvGrpSpPr/>
            <p:nvPr/>
          </p:nvGrpSpPr>
          <p:grpSpPr>
            <a:xfrm>
              <a:off x="7254713" y="1476847"/>
              <a:ext cx="2291690" cy="596992"/>
              <a:chOff x="243870" y="2399711"/>
              <a:chExt cx="2764801" cy="1403665"/>
            </a:xfrm>
          </p:grpSpPr>
          <p:sp>
            <p:nvSpPr>
              <p:cNvPr id="21" name="正方形/長方形 20">
                <a:extLst>
                  <a:ext uri="{FF2B5EF4-FFF2-40B4-BE49-F238E27FC236}">
                    <a16:creationId xmlns:a16="http://schemas.microsoft.com/office/drawing/2014/main" id="{FC87EC7A-B788-25BC-C47D-535F9AA2D319}"/>
                  </a:ext>
                </a:extLst>
              </p:cNvPr>
              <p:cNvSpPr/>
              <p:nvPr/>
            </p:nvSpPr>
            <p:spPr bwMode="gray">
              <a:xfrm>
                <a:off x="243870" y="2805159"/>
                <a:ext cx="2764801" cy="998217"/>
              </a:xfrm>
              <a:prstGeom prst="rect">
                <a:avLst/>
              </a:prstGeom>
              <a:noFill/>
              <a:ln w="12700" cap="flat" cmpd="sng" algn="ctr">
                <a:solidFill>
                  <a:sysClr val="windowText" lastClr="000000">
                    <a:lumMod val="50000"/>
                    <a:lumOff val="50000"/>
                  </a:sysClr>
                </a:solidFill>
                <a:prstDash val="solid"/>
                <a:miter lim="800000"/>
              </a:ln>
              <a:effectLst/>
            </p:spPr>
            <p:txBody>
              <a:bodyPr lIns="72000" tIns="0" rIns="72000" bIns="108000" rtlCol="0" anchor="ctr" anchorCtr="0">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共創プラットフォーム内での役割や</a:t>
                </a:r>
                <a:endParaRPr kumimoji="1" lang="en-US" altLang="ja-JP"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実施する取組</a:t>
                </a:r>
                <a:endParaRPr kumimoji="1" lang="en-US" altLang="ja-JP"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22" name="正方形/長方形 21">
                <a:extLst>
                  <a:ext uri="{FF2B5EF4-FFF2-40B4-BE49-F238E27FC236}">
                    <a16:creationId xmlns:a16="http://schemas.microsoft.com/office/drawing/2014/main" id="{861FA09A-B374-9D67-8673-2FB98BAAF90E}"/>
                  </a:ext>
                </a:extLst>
              </p:cNvPr>
              <p:cNvSpPr/>
              <p:nvPr/>
            </p:nvSpPr>
            <p:spPr bwMode="gray">
              <a:xfrm>
                <a:off x="243870" y="2399711"/>
                <a:ext cx="2764801" cy="408164"/>
              </a:xfrm>
              <a:prstGeom prst="rect">
                <a:avLst/>
              </a:prstGeom>
              <a:solidFill>
                <a:sysClr val="window" lastClr="FFFFFF">
                  <a:lumMod val="85000"/>
                </a:sysClr>
              </a:solidFill>
              <a:ln w="12700" cap="flat" cmpd="sng" algn="ctr">
                <a:solidFill>
                  <a:sysClr val="window" lastClr="FFFFFF">
                    <a:lumMod val="50000"/>
                  </a:sysClr>
                </a:solidFill>
                <a:prstDash val="solid"/>
                <a:miter lim="800000"/>
              </a:ln>
              <a:effectLst/>
            </p:spPr>
            <p:txBody>
              <a:bodyPr lIns="0" tIns="0" rIns="0" bIns="0" rtlCol="0" anchor="ctr">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1200" kern="0" dirty="0">
                    <a:solidFill>
                      <a:srgbClr val="FF0000"/>
                    </a:solidFill>
                    <a:latin typeface="Meiryo UI" panose="020B0604030504040204" pitchFamily="50" charset="-128"/>
                    <a:ea typeface="Meiryo UI" panose="020B0604030504040204" pitchFamily="50" charset="-128"/>
                  </a:rPr>
                  <a:t>共創パートナー④</a:t>
                </a:r>
                <a:endParaRPr kumimoji="1"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grpSp>
        <p:sp>
          <p:nvSpPr>
            <p:cNvPr id="19" name="正方形/長方形 18">
              <a:extLst>
                <a:ext uri="{FF2B5EF4-FFF2-40B4-BE49-F238E27FC236}">
                  <a16:creationId xmlns:a16="http://schemas.microsoft.com/office/drawing/2014/main" id="{5E526709-F1F0-82FE-17D6-F73E41EED2DF}"/>
                </a:ext>
              </a:extLst>
            </p:cNvPr>
            <p:cNvSpPr/>
            <p:nvPr/>
          </p:nvSpPr>
          <p:spPr bwMode="gray">
            <a:xfrm>
              <a:off x="7254713" y="2074401"/>
              <a:ext cx="2291690" cy="175986"/>
            </a:xfrm>
            <a:prstGeom prst="rect">
              <a:avLst/>
            </a:prstGeom>
            <a:solidFill>
              <a:sysClr val="window" lastClr="FFFFFF">
                <a:lumMod val="85000"/>
              </a:sysClr>
            </a:solidFill>
            <a:ln w="12700" cap="flat" cmpd="sng" algn="ctr">
              <a:solidFill>
                <a:sysClr val="window" lastClr="FFFFFF">
                  <a:lumMod val="50000"/>
                </a:sysClr>
              </a:solidFill>
              <a:prstDash val="solid"/>
              <a:miter lim="800000"/>
            </a:ln>
            <a:effectLst/>
          </p:spPr>
          <p:txBody>
            <a:bodyPr lIns="0" tIns="0" rIns="0" bIns="0" rtlCol="0" anchor="ctr">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1050"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mn-cs"/>
                </a:rPr>
                <a:t>共創パートナーの負担</a:t>
              </a:r>
              <a:endParaRPr kumimoji="1" lang="en-US" altLang="ja-JP" sz="1050"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mn-cs"/>
              </a:endParaRPr>
            </a:p>
          </p:txBody>
        </p:sp>
        <p:sp>
          <p:nvSpPr>
            <p:cNvPr id="20" name="正方形/長方形 19">
              <a:extLst>
                <a:ext uri="{FF2B5EF4-FFF2-40B4-BE49-F238E27FC236}">
                  <a16:creationId xmlns:a16="http://schemas.microsoft.com/office/drawing/2014/main" id="{6C76C19F-B5BB-DB1D-33A7-9D541356557A}"/>
                </a:ext>
              </a:extLst>
            </p:cNvPr>
            <p:cNvSpPr/>
            <p:nvPr/>
          </p:nvSpPr>
          <p:spPr bwMode="gray">
            <a:xfrm>
              <a:off x="7254713" y="2253698"/>
              <a:ext cx="2291690" cy="293908"/>
            </a:xfrm>
            <a:prstGeom prst="rect">
              <a:avLst/>
            </a:prstGeom>
            <a:noFill/>
            <a:ln w="12700" cap="flat" cmpd="sng" algn="ctr">
              <a:solidFill>
                <a:sysClr val="windowText" lastClr="000000">
                  <a:lumMod val="50000"/>
                  <a:lumOff val="50000"/>
                </a:sysClr>
              </a:solidFill>
              <a:prstDash val="solid"/>
              <a:miter lim="800000"/>
            </a:ln>
            <a:effectLst/>
          </p:spPr>
          <p:txBody>
            <a:bodyPr lIns="72000" tIns="0" rIns="72000" bIns="0" rtlCol="0" anchor="b" anchorCtr="0">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経済的負担・人的負担・現物負担等の内容（金額・人数等）について記載すること。また、可能な限り、負担内容を金額換算（概算・目安で可）して付記すること。</a:t>
              </a:r>
              <a:endParaRPr kumimoji="1" lang="en-US" altLang="ja-JP" sz="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grpSp>
      <p:grpSp>
        <p:nvGrpSpPr>
          <p:cNvPr id="25" name="グループ化 24">
            <a:extLst>
              <a:ext uri="{FF2B5EF4-FFF2-40B4-BE49-F238E27FC236}">
                <a16:creationId xmlns:a16="http://schemas.microsoft.com/office/drawing/2014/main" id="{071573D6-FDE4-3D40-1785-30356308D63F}"/>
              </a:ext>
            </a:extLst>
          </p:cNvPr>
          <p:cNvGrpSpPr/>
          <p:nvPr/>
        </p:nvGrpSpPr>
        <p:grpSpPr>
          <a:xfrm>
            <a:off x="325214" y="1581128"/>
            <a:ext cx="2291690" cy="1070759"/>
            <a:chOff x="7254713" y="1476847"/>
            <a:chExt cx="2291690" cy="1070759"/>
          </a:xfrm>
        </p:grpSpPr>
        <p:grpSp>
          <p:nvGrpSpPr>
            <p:cNvPr id="26" name="グループ化 25">
              <a:extLst>
                <a:ext uri="{FF2B5EF4-FFF2-40B4-BE49-F238E27FC236}">
                  <a16:creationId xmlns:a16="http://schemas.microsoft.com/office/drawing/2014/main" id="{048E30CF-65CD-22C1-B6E0-A1AA02FE3F0D}"/>
                </a:ext>
              </a:extLst>
            </p:cNvPr>
            <p:cNvGrpSpPr/>
            <p:nvPr/>
          </p:nvGrpSpPr>
          <p:grpSpPr>
            <a:xfrm>
              <a:off x="7254713" y="1476847"/>
              <a:ext cx="2291690" cy="596992"/>
              <a:chOff x="243870" y="2399711"/>
              <a:chExt cx="2764801" cy="1403665"/>
            </a:xfrm>
          </p:grpSpPr>
          <p:sp>
            <p:nvSpPr>
              <p:cNvPr id="29" name="正方形/長方形 28">
                <a:extLst>
                  <a:ext uri="{FF2B5EF4-FFF2-40B4-BE49-F238E27FC236}">
                    <a16:creationId xmlns:a16="http://schemas.microsoft.com/office/drawing/2014/main" id="{FDA24558-EF57-52EA-2C27-9881A1050FD9}"/>
                  </a:ext>
                </a:extLst>
              </p:cNvPr>
              <p:cNvSpPr/>
              <p:nvPr/>
            </p:nvSpPr>
            <p:spPr bwMode="gray">
              <a:xfrm>
                <a:off x="243870" y="2805159"/>
                <a:ext cx="2764801" cy="998217"/>
              </a:xfrm>
              <a:prstGeom prst="rect">
                <a:avLst/>
              </a:prstGeom>
              <a:noFill/>
              <a:ln w="12700" cap="flat" cmpd="sng" algn="ctr">
                <a:solidFill>
                  <a:sysClr val="windowText" lastClr="000000">
                    <a:lumMod val="50000"/>
                    <a:lumOff val="50000"/>
                  </a:sysClr>
                </a:solidFill>
                <a:prstDash val="solid"/>
                <a:miter lim="800000"/>
              </a:ln>
              <a:effectLst/>
            </p:spPr>
            <p:txBody>
              <a:bodyPr lIns="72000" tIns="0" rIns="72000" bIns="108000" rtlCol="0" anchor="ctr" anchorCtr="0">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共創プラットフォーム内での役割や</a:t>
                </a:r>
                <a:endParaRPr kumimoji="1" lang="en-US" altLang="ja-JP"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実施する取組</a:t>
                </a:r>
                <a:endParaRPr kumimoji="1" lang="en-US" altLang="ja-JP"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0" name="正方形/長方形 29">
                <a:extLst>
                  <a:ext uri="{FF2B5EF4-FFF2-40B4-BE49-F238E27FC236}">
                    <a16:creationId xmlns:a16="http://schemas.microsoft.com/office/drawing/2014/main" id="{52F87636-C96E-CA0D-4329-394AFFEC6FDF}"/>
                  </a:ext>
                </a:extLst>
              </p:cNvPr>
              <p:cNvSpPr/>
              <p:nvPr/>
            </p:nvSpPr>
            <p:spPr bwMode="gray">
              <a:xfrm>
                <a:off x="243870" y="2399711"/>
                <a:ext cx="2764801" cy="408164"/>
              </a:xfrm>
              <a:prstGeom prst="rect">
                <a:avLst/>
              </a:prstGeom>
              <a:solidFill>
                <a:sysClr val="window" lastClr="FFFFFF">
                  <a:lumMod val="85000"/>
                </a:sysClr>
              </a:solidFill>
              <a:ln w="12700" cap="flat" cmpd="sng" algn="ctr">
                <a:solidFill>
                  <a:sysClr val="window" lastClr="FFFFFF">
                    <a:lumMod val="50000"/>
                  </a:sysClr>
                </a:solidFill>
                <a:prstDash val="solid"/>
                <a:miter lim="800000"/>
              </a:ln>
              <a:effectLst/>
            </p:spPr>
            <p:txBody>
              <a:bodyPr lIns="0" tIns="0" rIns="0" bIns="0" rtlCol="0" anchor="ctr">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1200" kern="0" dirty="0">
                    <a:solidFill>
                      <a:srgbClr val="FF0000"/>
                    </a:solidFill>
                    <a:latin typeface="Meiryo UI" panose="020B0604030504040204" pitchFamily="50" charset="-128"/>
                    <a:ea typeface="Meiryo UI" panose="020B0604030504040204" pitchFamily="50" charset="-128"/>
                  </a:rPr>
                  <a:t>共創パートナー①</a:t>
                </a:r>
                <a:endParaRPr kumimoji="1"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grpSp>
        <p:sp>
          <p:nvSpPr>
            <p:cNvPr id="27" name="正方形/長方形 26">
              <a:extLst>
                <a:ext uri="{FF2B5EF4-FFF2-40B4-BE49-F238E27FC236}">
                  <a16:creationId xmlns:a16="http://schemas.microsoft.com/office/drawing/2014/main" id="{FDEEA62C-BE3B-B00F-05C6-68D4B41BB0FE}"/>
                </a:ext>
              </a:extLst>
            </p:cNvPr>
            <p:cNvSpPr/>
            <p:nvPr/>
          </p:nvSpPr>
          <p:spPr bwMode="gray">
            <a:xfrm>
              <a:off x="7254713" y="2074401"/>
              <a:ext cx="2291690" cy="175986"/>
            </a:xfrm>
            <a:prstGeom prst="rect">
              <a:avLst/>
            </a:prstGeom>
            <a:solidFill>
              <a:sysClr val="window" lastClr="FFFFFF">
                <a:lumMod val="85000"/>
              </a:sysClr>
            </a:solidFill>
            <a:ln w="12700" cap="flat" cmpd="sng" algn="ctr">
              <a:solidFill>
                <a:sysClr val="window" lastClr="FFFFFF">
                  <a:lumMod val="50000"/>
                </a:sysClr>
              </a:solidFill>
              <a:prstDash val="solid"/>
              <a:miter lim="800000"/>
            </a:ln>
            <a:effectLst/>
          </p:spPr>
          <p:txBody>
            <a:bodyPr lIns="0" tIns="0" rIns="0" bIns="0" rtlCol="0" anchor="ctr">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1050"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mn-cs"/>
                </a:rPr>
                <a:t>共創パートナーの負担</a:t>
              </a:r>
              <a:endParaRPr kumimoji="1" lang="en-US" altLang="ja-JP" sz="1050"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mn-cs"/>
              </a:endParaRPr>
            </a:p>
          </p:txBody>
        </p:sp>
        <p:sp>
          <p:nvSpPr>
            <p:cNvPr id="28" name="正方形/長方形 27">
              <a:extLst>
                <a:ext uri="{FF2B5EF4-FFF2-40B4-BE49-F238E27FC236}">
                  <a16:creationId xmlns:a16="http://schemas.microsoft.com/office/drawing/2014/main" id="{422E1E4C-9E87-9D92-F15F-EE9F2908B7C7}"/>
                </a:ext>
              </a:extLst>
            </p:cNvPr>
            <p:cNvSpPr/>
            <p:nvPr/>
          </p:nvSpPr>
          <p:spPr bwMode="gray">
            <a:xfrm>
              <a:off x="7254713" y="2253698"/>
              <a:ext cx="2291690" cy="293908"/>
            </a:xfrm>
            <a:prstGeom prst="rect">
              <a:avLst/>
            </a:prstGeom>
            <a:noFill/>
            <a:ln w="12700" cap="flat" cmpd="sng" algn="ctr">
              <a:solidFill>
                <a:sysClr val="windowText" lastClr="000000">
                  <a:lumMod val="50000"/>
                  <a:lumOff val="50000"/>
                </a:sysClr>
              </a:solidFill>
              <a:prstDash val="solid"/>
              <a:miter lim="800000"/>
            </a:ln>
            <a:effectLst/>
          </p:spPr>
          <p:txBody>
            <a:bodyPr lIns="72000" tIns="0" rIns="72000" bIns="0" rtlCol="0" anchor="b" anchorCtr="0">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経済的負担・人的負担・現物負担等の内容（金額・人数等）について記載すること。また、可能な限り、負担内容を金額換算（概算・目安で可）して付記すること。</a:t>
              </a:r>
              <a:endParaRPr kumimoji="1" lang="en-US" altLang="ja-JP" sz="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grpSp>
      <p:grpSp>
        <p:nvGrpSpPr>
          <p:cNvPr id="32" name="グループ化 31">
            <a:extLst>
              <a:ext uri="{FF2B5EF4-FFF2-40B4-BE49-F238E27FC236}">
                <a16:creationId xmlns:a16="http://schemas.microsoft.com/office/drawing/2014/main" id="{2A2B2DF9-D3B0-1FC1-B24E-4C8A95681760}"/>
              </a:ext>
            </a:extLst>
          </p:cNvPr>
          <p:cNvGrpSpPr/>
          <p:nvPr/>
        </p:nvGrpSpPr>
        <p:grpSpPr>
          <a:xfrm>
            <a:off x="325214" y="2855933"/>
            <a:ext cx="2291690" cy="1070759"/>
            <a:chOff x="7254713" y="1476847"/>
            <a:chExt cx="2291690" cy="1070759"/>
          </a:xfrm>
        </p:grpSpPr>
        <p:grpSp>
          <p:nvGrpSpPr>
            <p:cNvPr id="42" name="グループ化 41">
              <a:extLst>
                <a:ext uri="{FF2B5EF4-FFF2-40B4-BE49-F238E27FC236}">
                  <a16:creationId xmlns:a16="http://schemas.microsoft.com/office/drawing/2014/main" id="{DD8B9902-032B-99CA-FF0B-EE5DBC7D1480}"/>
                </a:ext>
              </a:extLst>
            </p:cNvPr>
            <p:cNvGrpSpPr/>
            <p:nvPr/>
          </p:nvGrpSpPr>
          <p:grpSpPr>
            <a:xfrm>
              <a:off x="7254713" y="1476847"/>
              <a:ext cx="2291690" cy="596992"/>
              <a:chOff x="243870" y="2399711"/>
              <a:chExt cx="2764801" cy="1403665"/>
            </a:xfrm>
          </p:grpSpPr>
          <p:sp>
            <p:nvSpPr>
              <p:cNvPr id="47" name="正方形/長方形 46">
                <a:extLst>
                  <a:ext uri="{FF2B5EF4-FFF2-40B4-BE49-F238E27FC236}">
                    <a16:creationId xmlns:a16="http://schemas.microsoft.com/office/drawing/2014/main" id="{4253A00E-A8BF-FDE0-5452-8698AE5FC55F}"/>
                  </a:ext>
                </a:extLst>
              </p:cNvPr>
              <p:cNvSpPr/>
              <p:nvPr/>
            </p:nvSpPr>
            <p:spPr bwMode="gray">
              <a:xfrm>
                <a:off x="243870" y="2805159"/>
                <a:ext cx="2764801" cy="998217"/>
              </a:xfrm>
              <a:prstGeom prst="rect">
                <a:avLst/>
              </a:prstGeom>
              <a:noFill/>
              <a:ln w="12700" cap="flat" cmpd="sng" algn="ctr">
                <a:solidFill>
                  <a:sysClr val="windowText" lastClr="000000">
                    <a:lumMod val="50000"/>
                    <a:lumOff val="50000"/>
                  </a:sysClr>
                </a:solidFill>
                <a:prstDash val="solid"/>
                <a:miter lim="800000"/>
              </a:ln>
              <a:effectLst/>
            </p:spPr>
            <p:txBody>
              <a:bodyPr lIns="72000" tIns="0" rIns="72000" bIns="108000" rtlCol="0" anchor="ctr" anchorCtr="0">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共創プラットフォーム内での役割や</a:t>
                </a:r>
                <a:endParaRPr kumimoji="1" lang="en-US" altLang="ja-JP"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実施する取組</a:t>
                </a:r>
                <a:endParaRPr kumimoji="1" lang="en-US" altLang="ja-JP" sz="9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51" name="正方形/長方形 50">
                <a:extLst>
                  <a:ext uri="{FF2B5EF4-FFF2-40B4-BE49-F238E27FC236}">
                    <a16:creationId xmlns:a16="http://schemas.microsoft.com/office/drawing/2014/main" id="{1E89BFE9-1DAE-EAC3-E1DB-AF4CF1DE25E2}"/>
                  </a:ext>
                </a:extLst>
              </p:cNvPr>
              <p:cNvSpPr/>
              <p:nvPr/>
            </p:nvSpPr>
            <p:spPr bwMode="gray">
              <a:xfrm>
                <a:off x="243870" y="2399711"/>
                <a:ext cx="2764801" cy="408164"/>
              </a:xfrm>
              <a:prstGeom prst="rect">
                <a:avLst/>
              </a:prstGeom>
              <a:solidFill>
                <a:sysClr val="window" lastClr="FFFFFF">
                  <a:lumMod val="85000"/>
                </a:sysClr>
              </a:solidFill>
              <a:ln w="12700" cap="flat" cmpd="sng" algn="ctr">
                <a:solidFill>
                  <a:sysClr val="window" lastClr="FFFFFF">
                    <a:lumMod val="50000"/>
                  </a:sysClr>
                </a:solidFill>
                <a:prstDash val="solid"/>
                <a:miter lim="800000"/>
              </a:ln>
              <a:effectLst/>
            </p:spPr>
            <p:txBody>
              <a:bodyPr lIns="0" tIns="0" rIns="0" bIns="0" rtlCol="0" anchor="ctr">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1200" kern="0" dirty="0">
                    <a:solidFill>
                      <a:srgbClr val="FF0000"/>
                    </a:solidFill>
                    <a:latin typeface="Meiryo UI" panose="020B0604030504040204" pitchFamily="50" charset="-128"/>
                    <a:ea typeface="Meiryo UI" panose="020B0604030504040204" pitchFamily="50" charset="-128"/>
                  </a:rPr>
                  <a:t>共創パートナー②</a:t>
                </a:r>
                <a:endParaRPr kumimoji="1"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grpSp>
        <p:sp>
          <p:nvSpPr>
            <p:cNvPr id="44" name="正方形/長方形 43">
              <a:extLst>
                <a:ext uri="{FF2B5EF4-FFF2-40B4-BE49-F238E27FC236}">
                  <a16:creationId xmlns:a16="http://schemas.microsoft.com/office/drawing/2014/main" id="{6F32CF09-9183-B702-F0A2-4A073BA8D625}"/>
                </a:ext>
              </a:extLst>
            </p:cNvPr>
            <p:cNvSpPr/>
            <p:nvPr/>
          </p:nvSpPr>
          <p:spPr bwMode="gray">
            <a:xfrm>
              <a:off x="7254713" y="2074401"/>
              <a:ext cx="2291690" cy="175986"/>
            </a:xfrm>
            <a:prstGeom prst="rect">
              <a:avLst/>
            </a:prstGeom>
            <a:solidFill>
              <a:sysClr val="window" lastClr="FFFFFF">
                <a:lumMod val="85000"/>
              </a:sysClr>
            </a:solidFill>
            <a:ln w="12700" cap="flat" cmpd="sng" algn="ctr">
              <a:solidFill>
                <a:sysClr val="window" lastClr="FFFFFF">
                  <a:lumMod val="50000"/>
                </a:sysClr>
              </a:solidFill>
              <a:prstDash val="solid"/>
              <a:miter lim="800000"/>
            </a:ln>
            <a:effectLst/>
          </p:spPr>
          <p:txBody>
            <a:bodyPr lIns="0" tIns="0" rIns="0" bIns="0" rtlCol="0" anchor="ctr">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1050"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mn-cs"/>
                </a:rPr>
                <a:t>共創パートナーの負担</a:t>
              </a:r>
              <a:endParaRPr kumimoji="1" lang="en-US" altLang="ja-JP" sz="1050"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mn-cs"/>
              </a:endParaRPr>
            </a:p>
          </p:txBody>
        </p:sp>
        <p:sp>
          <p:nvSpPr>
            <p:cNvPr id="45" name="正方形/長方形 44">
              <a:extLst>
                <a:ext uri="{FF2B5EF4-FFF2-40B4-BE49-F238E27FC236}">
                  <a16:creationId xmlns:a16="http://schemas.microsoft.com/office/drawing/2014/main" id="{2BA3F926-4374-C3EA-6BC6-33249D3F0A76}"/>
                </a:ext>
              </a:extLst>
            </p:cNvPr>
            <p:cNvSpPr/>
            <p:nvPr/>
          </p:nvSpPr>
          <p:spPr bwMode="gray">
            <a:xfrm>
              <a:off x="7254713" y="2253698"/>
              <a:ext cx="2291690" cy="293908"/>
            </a:xfrm>
            <a:prstGeom prst="rect">
              <a:avLst/>
            </a:prstGeom>
            <a:noFill/>
            <a:ln w="12700" cap="flat" cmpd="sng" algn="ctr">
              <a:solidFill>
                <a:sysClr val="windowText" lastClr="000000">
                  <a:lumMod val="50000"/>
                  <a:lumOff val="50000"/>
                </a:sysClr>
              </a:solidFill>
              <a:prstDash val="solid"/>
              <a:miter lim="800000"/>
            </a:ln>
            <a:effectLst/>
          </p:spPr>
          <p:txBody>
            <a:bodyPr lIns="72000" tIns="0" rIns="72000" bIns="0" rtlCol="0" anchor="b" anchorCtr="0">
              <a:noAutofit/>
            </a:bodyPr>
            <a:lstStyle/>
            <a:p>
              <a:pPr marL="0" marR="0" lvl="0" indent="0" algn="ctr" defTabSz="976313" eaLnBrk="1" fontAlgn="base"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経済的負担・人的負担・現物負担等の内容（金額・人数等）について記載すること。また、可能な限り、負担内容を金額換算（概算・目安で可）して付記すること。</a:t>
              </a:r>
              <a:endParaRPr kumimoji="1" lang="en-US" altLang="ja-JP" sz="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grpSp>
      <p:sp>
        <p:nvSpPr>
          <p:cNvPr id="14" name="正方形/長方形 13">
            <a:extLst>
              <a:ext uri="{FF2B5EF4-FFF2-40B4-BE49-F238E27FC236}">
                <a16:creationId xmlns:a16="http://schemas.microsoft.com/office/drawing/2014/main" id="{9260D390-F604-DC62-F38D-E088B5987787}"/>
              </a:ext>
            </a:extLst>
          </p:cNvPr>
          <p:cNvSpPr/>
          <p:nvPr/>
        </p:nvSpPr>
        <p:spPr>
          <a:xfrm>
            <a:off x="243148" y="4671584"/>
            <a:ext cx="9575946" cy="624658"/>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〇地域交通の現状・課題に的確に対応するため、地域の多様な関係者との連携・協働をどのように活かしながら、どのような取り組みを実施するのか、具体的に記載してください。</a:t>
            </a:r>
            <a:endParaRPr kumimoji="1" lang="en-US" altLang="ja-JP" sz="1200" b="1" kern="0" dirty="0">
              <a:solidFill>
                <a:srgbClr val="00B05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2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200" b="1" i="0" u="none" strike="noStrike" kern="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ja-JP" altLang="en-US" sz="1200" b="0" i="0" u="none" strike="noStrike" kern="0" cap="none" spc="0" normalizeH="0" baseline="0" noProof="0" dirty="0">
              <a:ln>
                <a:noFill/>
              </a:ln>
              <a:solidFill>
                <a:schemeClr val="accent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6" name="正方形/長方形 5">
            <a:extLst>
              <a:ext uri="{FF2B5EF4-FFF2-40B4-BE49-F238E27FC236}">
                <a16:creationId xmlns:a16="http://schemas.microsoft.com/office/drawing/2014/main" id="{8F29A814-6D1D-B077-2FAE-4C7DEFD9A0EC}"/>
              </a:ext>
            </a:extLst>
          </p:cNvPr>
          <p:cNvSpPr/>
          <p:nvPr/>
        </p:nvSpPr>
        <p:spPr>
          <a:xfrm>
            <a:off x="70339" y="4271465"/>
            <a:ext cx="9760313" cy="2566987"/>
          </a:xfrm>
          <a:prstGeom prst="rect">
            <a:avLst/>
          </a:prstGeom>
          <a:noFill/>
          <a:ln w="19050" cap="flat" cmpd="sng" algn="ctr">
            <a:solidFill>
              <a:schemeClr val="tx1"/>
            </a:solidFill>
            <a:prstDash val="solid"/>
            <a:miter lim="800000"/>
          </a:ln>
          <a:effectLst/>
        </p:spPr>
        <p:txBody>
          <a:bodyPr rtlCol="0" anchor="t"/>
          <a:lstStyle/>
          <a:p>
            <a:pPr defTabSz="914400" fontAlgn="base">
              <a:lnSpc>
                <a:spcPts val="1600"/>
              </a:lnSpc>
              <a:spcBef>
                <a:spcPct val="0"/>
              </a:spcBef>
              <a:spcAft>
                <a:spcPct val="0"/>
              </a:spcAft>
              <a:defRPr/>
            </a:pPr>
            <a:endParaRPr kumimoji="1" lang="en-US" altLang="ja-JP" sz="1400" b="1" i="0" u="none" strike="noStrike" kern="0" cap="none" spc="0" normalizeH="0" baseline="0" noProof="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40" name="正方形/長方形 39"/>
          <p:cNvSpPr/>
          <p:nvPr/>
        </p:nvSpPr>
        <p:spPr>
          <a:xfrm>
            <a:off x="132910" y="4161252"/>
            <a:ext cx="1245750" cy="309491"/>
          </a:xfrm>
          <a:prstGeom prst="rect">
            <a:avLst/>
          </a:prstGeom>
          <a:solidFill>
            <a:srgbClr val="00B050"/>
          </a:solidFill>
          <a:ln w="12700" cap="flat" cmpd="sng" algn="ctr">
            <a:noFill/>
            <a:prstDash val="solid"/>
            <a:miter lim="800000"/>
          </a:ln>
          <a:effectLst/>
        </p:spPr>
        <p:txBody>
          <a:bodyPr rtlCol="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HGMaruGothicMPRO" charset="-128"/>
              </a:rPr>
              <a:t>取組の概要</a:t>
            </a:r>
          </a:p>
        </p:txBody>
      </p:sp>
      <p:sp>
        <p:nvSpPr>
          <p:cNvPr id="5" name="正方形/長方形 4">
            <a:extLst>
              <a:ext uri="{FF2B5EF4-FFF2-40B4-BE49-F238E27FC236}">
                <a16:creationId xmlns:a16="http://schemas.microsoft.com/office/drawing/2014/main" id="{5A798F3E-620E-DAD7-4853-12CE251ADBAF}"/>
              </a:ext>
            </a:extLst>
          </p:cNvPr>
          <p:cNvSpPr/>
          <p:nvPr/>
        </p:nvSpPr>
        <p:spPr>
          <a:xfrm>
            <a:off x="227723" y="5566611"/>
            <a:ext cx="9641429" cy="584518"/>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〇地域の関係者が参画することにより具体的にどのような取り組みが実現可能となり、どのような意義・効果が生じると見込まれるのか、具体的に記載してください。</a:t>
            </a:r>
          </a:p>
          <a:p>
            <a:pPr marL="0" marR="0" lvl="0" indent="0" defTabSz="914400" eaLnBrk="1" fontAlgn="base" latinLnBrk="0" hangingPunct="1">
              <a:lnSpc>
                <a:spcPts val="1600"/>
              </a:lnSpc>
              <a:spcBef>
                <a:spcPct val="0"/>
              </a:spcBef>
              <a:spcAft>
                <a:spcPct val="0"/>
              </a:spcAft>
              <a:buClrTx/>
              <a:buSzTx/>
              <a:buFontTx/>
              <a:buNone/>
              <a:tabLst/>
              <a:defRPr/>
            </a:pPr>
            <a:endPar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6" name="正方形/長方形 15">
            <a:extLst>
              <a:ext uri="{FF2B5EF4-FFF2-40B4-BE49-F238E27FC236}">
                <a16:creationId xmlns:a16="http://schemas.microsoft.com/office/drawing/2014/main" id="{DD7F344F-6138-2836-CB8E-DD2E021C5AB4}"/>
              </a:ext>
            </a:extLst>
          </p:cNvPr>
          <p:cNvSpPr/>
          <p:nvPr/>
        </p:nvSpPr>
        <p:spPr>
          <a:xfrm>
            <a:off x="249865" y="6406732"/>
            <a:ext cx="9575946" cy="624658"/>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〇当該事業と地域公共交通ネットワークや既存交通との関係性について、具体的に記載してください。</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200" b="0" i="0" u="none" strike="noStrike" kern="0" cap="none" spc="0" normalizeH="0" baseline="0" noProof="0">
              <a:ln>
                <a:noFill/>
              </a:ln>
              <a:solidFill>
                <a:schemeClr val="accent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ja-JP" altLang="en-US" sz="1200" b="0" i="0" u="none" strike="noStrike" kern="0" cap="none" spc="0" normalizeH="0" baseline="0" noProof="0">
              <a:ln>
                <a:noFill/>
              </a:ln>
              <a:solidFill>
                <a:schemeClr val="accent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599940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5843" y="1016186"/>
            <a:ext cx="9760313" cy="5689414"/>
          </a:xfrm>
          <a:prstGeom prst="rect">
            <a:avLst/>
          </a:prstGeom>
          <a:noFill/>
          <a:ln w="19050" cap="flat" cmpd="sng" algn="ctr">
            <a:solidFill>
              <a:schemeClr val="tx1"/>
            </a:solid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ja-JP" altLang="en-US" sz="1400" b="1" i="0" u="none" strike="noStrike" kern="0" cap="none" spc="0" normalizeH="0" baseline="0" noProof="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40" name="正方形/長方形 39"/>
          <p:cNvSpPr/>
          <p:nvPr/>
        </p:nvSpPr>
        <p:spPr>
          <a:xfrm>
            <a:off x="161019" y="886264"/>
            <a:ext cx="2736000" cy="309491"/>
          </a:xfrm>
          <a:prstGeom prst="rect">
            <a:avLst/>
          </a:prstGeom>
          <a:solidFill>
            <a:srgbClr val="00B050"/>
          </a:solidFill>
          <a:ln w="12700" cap="flat" cmpd="sng" algn="ctr">
            <a:noFill/>
            <a:prstDash val="solid"/>
            <a:miter lim="800000"/>
          </a:ln>
          <a:effectLst/>
        </p:spPr>
        <p:txBody>
          <a:bodyPr rtlCol="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HGMaruGothicMPRO" charset="-128"/>
              </a:rPr>
              <a:t>事業実施手順・スケジュール</a:t>
            </a:r>
          </a:p>
        </p:txBody>
      </p:sp>
      <p:sp>
        <p:nvSpPr>
          <p:cNvPr id="6" name="タイトル 3"/>
          <p:cNvSpPr txBox="1">
            <a:spLocks/>
          </p:cNvSpPr>
          <p:nvPr/>
        </p:nvSpPr>
        <p:spPr>
          <a:xfrm>
            <a:off x="103552" y="7412590"/>
            <a:ext cx="9891931" cy="703384"/>
          </a:xfrm>
          <a:prstGeom prst="rect">
            <a:avLst/>
          </a:prstGeom>
          <a:solidFill>
            <a:srgbClr val="E8F4F8"/>
          </a:solidFill>
        </p:spPr>
        <p:txBody>
          <a:bodyPr vert="horz" lIns="91440" tIns="45720" rIns="91440" bIns="45720" rtlCol="0" anchor="b">
            <a:noAutofit/>
          </a:bodyPr>
          <a:lstStyle>
            <a:lvl1pPr algn="ctr" defTabSz="742950" rtl="0" eaLnBrk="1" latinLnBrk="0" hangingPunct="1">
              <a:lnSpc>
                <a:spcPct val="90000"/>
              </a:lnSpc>
              <a:spcBef>
                <a:spcPct val="0"/>
              </a:spcBef>
              <a:buNone/>
              <a:defRPr kumimoji="1" sz="4875" kern="1200">
                <a:solidFill>
                  <a:schemeClr val="tx1"/>
                </a:solidFill>
                <a:latin typeface="+mj-lt"/>
                <a:ea typeface="+mj-ea"/>
                <a:cs typeface="+mj-cs"/>
              </a:defRPr>
            </a:lvl1pPr>
          </a:lstStyle>
          <a:p>
            <a:r>
              <a:rPr lang="ja-JP" altLang="en-US" sz="2000">
                <a:solidFill>
                  <a:prstClr val="black"/>
                </a:solidFill>
                <a:latin typeface="Meiryo UI" panose="020B0604030504040204" pitchFamily="50" charset="-128"/>
                <a:ea typeface="Meiryo UI" panose="020B0604030504040204" pitchFamily="50" charset="-128"/>
              </a:rPr>
              <a:t>その他、本事業についての参考資料がある場合は、別途、必要に応じ提出してください。</a:t>
            </a:r>
            <a:endParaRPr lang="en-US" altLang="ja-JP" sz="2000">
              <a:solidFill>
                <a:prstClr val="black"/>
              </a:solidFill>
              <a:latin typeface="Meiryo UI" panose="020B0604030504040204" pitchFamily="50" charset="-128"/>
              <a:ea typeface="Meiryo UI" panose="020B0604030504040204" pitchFamily="50" charset="-128"/>
            </a:endParaRPr>
          </a:p>
          <a:p>
            <a:r>
              <a:rPr lang="en-US" altLang="ja-JP" sz="1800">
                <a:solidFill>
                  <a:prstClr val="black"/>
                </a:solidFill>
                <a:latin typeface="Meiryo UI" panose="020B0604030504040204" pitchFamily="50" charset="-128"/>
                <a:ea typeface="Meiryo UI" panose="020B0604030504040204" pitchFamily="50" charset="-128"/>
              </a:rPr>
              <a:t>※</a:t>
            </a:r>
            <a:r>
              <a:rPr lang="ja-JP" altLang="en-US" sz="1800">
                <a:solidFill>
                  <a:prstClr val="black"/>
                </a:solidFill>
                <a:latin typeface="Meiryo UI" panose="020B0604030504040204" pitchFamily="50" charset="-128"/>
                <a:ea typeface="Meiryo UI" panose="020B0604030504040204" pitchFamily="50" charset="-128"/>
              </a:rPr>
              <a:t>本</a:t>
            </a:r>
            <a:r>
              <a:rPr lang="en-US" altLang="ja-JP" sz="1800">
                <a:solidFill>
                  <a:prstClr val="black"/>
                </a:solidFill>
                <a:latin typeface="Meiryo UI" panose="020B0604030504040204" pitchFamily="50" charset="-128"/>
                <a:ea typeface="Meiryo UI" panose="020B0604030504040204" pitchFamily="50" charset="-128"/>
              </a:rPr>
              <a:t>PPT</a:t>
            </a:r>
            <a:r>
              <a:rPr lang="ja-JP" altLang="en-US" sz="1800">
                <a:solidFill>
                  <a:prstClr val="black"/>
                </a:solidFill>
                <a:latin typeface="Meiryo UI" panose="020B0604030504040204" pitchFamily="50" charset="-128"/>
                <a:ea typeface="Meiryo UI" panose="020B0604030504040204" pitchFamily="50" charset="-128"/>
              </a:rPr>
              <a:t>の記載内容は、計画の一部としてホームページ等で使用・公表する可能性があります。</a:t>
            </a:r>
          </a:p>
        </p:txBody>
      </p:sp>
      <p:sp>
        <p:nvSpPr>
          <p:cNvPr id="2" name="テキスト ボックス 1">
            <a:extLst>
              <a:ext uri="{FF2B5EF4-FFF2-40B4-BE49-F238E27FC236}">
                <a16:creationId xmlns:a16="http://schemas.microsoft.com/office/drawing/2014/main" id="{E4EAC2FD-57E1-F9E2-650B-EA3C267E0432}"/>
              </a:ext>
            </a:extLst>
          </p:cNvPr>
          <p:cNvSpPr txBox="1"/>
          <p:nvPr/>
        </p:nvSpPr>
        <p:spPr>
          <a:xfrm>
            <a:off x="103552" y="103223"/>
            <a:ext cx="4709944" cy="369332"/>
          </a:xfrm>
          <a:prstGeom prst="rect">
            <a:avLst/>
          </a:prstGeom>
          <a:noFill/>
        </p:spPr>
        <p:txBody>
          <a:bodyPr wrap="none" rtlCol="0">
            <a:spAutoFit/>
          </a:bodyPr>
          <a:lstStyle/>
          <a:p>
            <a:r>
              <a:rPr lang="ja-JP" altLang="en-US" sz="1800" b="1">
                <a:solidFill>
                  <a:srgbClr val="FF0000"/>
                </a:solidFill>
                <a:latin typeface="Meiryo UI" panose="020B0604030504040204" pitchFamily="50" charset="-128"/>
                <a:ea typeface="Meiryo UI" panose="020B0604030504040204" pitchFamily="50" charset="-128"/>
              </a:rPr>
              <a:t>（共創プラットフォームが取り組む事業の名称）</a:t>
            </a:r>
            <a:endParaRPr kumimoji="1" lang="ja-JP" altLang="en-US">
              <a:solidFill>
                <a:srgbClr val="FF0000"/>
              </a:solidFill>
            </a:endParaRPr>
          </a:p>
        </p:txBody>
      </p:sp>
      <p:sp>
        <p:nvSpPr>
          <p:cNvPr id="3" name="テキスト ボックス 2">
            <a:extLst>
              <a:ext uri="{FF2B5EF4-FFF2-40B4-BE49-F238E27FC236}">
                <a16:creationId xmlns:a16="http://schemas.microsoft.com/office/drawing/2014/main" id="{8B643452-618F-ED40-0108-3F76BBDA9213}"/>
              </a:ext>
            </a:extLst>
          </p:cNvPr>
          <p:cNvSpPr txBox="1"/>
          <p:nvPr/>
        </p:nvSpPr>
        <p:spPr>
          <a:xfrm>
            <a:off x="8766587" y="106059"/>
            <a:ext cx="1035861" cy="307777"/>
          </a:xfrm>
          <a:prstGeom prst="rect">
            <a:avLst/>
          </a:prstGeom>
          <a:noFill/>
          <a:ln>
            <a:solidFill>
              <a:schemeClr val="tx1"/>
            </a:solidFill>
          </a:ln>
        </p:spPr>
        <p:txBody>
          <a:bodyPr wrap="none" rtlCol="0">
            <a:spAutoFit/>
          </a:bodyPr>
          <a:lstStyle/>
          <a:p>
            <a:pPr algn="ctr"/>
            <a:r>
              <a:rPr lang="ja-JP" altLang="en-US" sz="1400">
                <a:latin typeface="Meiryo UI" panose="020B0604030504040204" pitchFamily="50" charset="-128"/>
                <a:ea typeface="Meiryo UI" panose="020B0604030504040204" pitchFamily="50" charset="-128"/>
              </a:rPr>
              <a:t>応募様式</a:t>
            </a:r>
            <a:r>
              <a:rPr lang="en-US" altLang="ja-JP" sz="1400">
                <a:latin typeface="Meiryo UI" panose="020B0604030504040204" pitchFamily="50" charset="-128"/>
                <a:ea typeface="Meiryo UI" panose="020B0604030504040204" pitchFamily="50" charset="-128"/>
              </a:rPr>
              <a:t>A</a:t>
            </a:r>
            <a:endParaRPr kumimoji="1" lang="ja-JP" altLang="en-US" sz="1400"/>
          </a:p>
        </p:txBody>
      </p:sp>
      <p:sp>
        <p:nvSpPr>
          <p:cNvPr id="4" name="テキスト ボックス 3">
            <a:extLst>
              <a:ext uri="{FF2B5EF4-FFF2-40B4-BE49-F238E27FC236}">
                <a16:creationId xmlns:a16="http://schemas.microsoft.com/office/drawing/2014/main" id="{BA8CDB7F-FD06-374D-7DDF-99FECBD8F751}"/>
              </a:ext>
            </a:extLst>
          </p:cNvPr>
          <p:cNvSpPr txBox="1"/>
          <p:nvPr/>
        </p:nvSpPr>
        <p:spPr>
          <a:xfrm>
            <a:off x="7257182" y="533901"/>
            <a:ext cx="2539478" cy="307777"/>
          </a:xfrm>
          <a:prstGeom prst="rect">
            <a:avLst/>
          </a:prstGeom>
          <a:noFill/>
        </p:spPr>
        <p:txBody>
          <a:bodyPr wrap="none" rtlCol="0">
            <a:spAutoFit/>
          </a:bodyPr>
          <a:lstStyle/>
          <a:p>
            <a:r>
              <a:rPr lang="ja-JP" altLang="en-US" sz="1400" b="1">
                <a:solidFill>
                  <a:srgbClr val="FF0000"/>
                </a:solidFill>
                <a:latin typeface="Meiryo UI" panose="020B0604030504040204" pitchFamily="50" charset="-128"/>
                <a:ea typeface="Meiryo UI" panose="020B0604030504040204" pitchFamily="50" charset="-128"/>
              </a:rPr>
              <a:t>（共創プラットフォームの名称）</a:t>
            </a:r>
            <a:endParaRPr kumimoji="1" lang="ja-JP" altLang="en-US" sz="1400">
              <a:solidFill>
                <a:srgbClr val="FF0000"/>
              </a:solidFill>
            </a:endParaRPr>
          </a:p>
        </p:txBody>
      </p:sp>
      <p:sp>
        <p:nvSpPr>
          <p:cNvPr id="7" name="正方形/長方形 6">
            <a:extLst>
              <a:ext uri="{FF2B5EF4-FFF2-40B4-BE49-F238E27FC236}">
                <a16:creationId xmlns:a16="http://schemas.microsoft.com/office/drawing/2014/main" id="{A3A10FDA-5EB3-D821-A57D-8FC9F690AF44}"/>
              </a:ext>
            </a:extLst>
          </p:cNvPr>
          <p:cNvSpPr/>
          <p:nvPr/>
        </p:nvSpPr>
        <p:spPr>
          <a:xfrm>
            <a:off x="159240" y="1227991"/>
            <a:ext cx="9637420" cy="5130475"/>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〇詳細な事業内容について、 「いつ」「どの主体が」「どのような内容」を実施するのか、図・表・グラフ等を活用しながら、 事業内容を具体的に記載してください。</a:t>
            </a:r>
            <a:endParaRPr kumimoji="1" lang="en-US" altLang="ja-JP" sz="1200" b="0" i="0" u="none" strike="noStrike" kern="0" cap="none" spc="0" normalizeH="0" baseline="0" noProof="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メイリオ" panose="020B0604030504040204" pitchFamily="50" charset="-128"/>
            </a:endParaRPr>
          </a:p>
        </p:txBody>
      </p:sp>
      <p:graphicFrame>
        <p:nvGraphicFramePr>
          <p:cNvPr id="11" name="表 10">
            <a:extLst>
              <a:ext uri="{FF2B5EF4-FFF2-40B4-BE49-F238E27FC236}">
                <a16:creationId xmlns:a16="http://schemas.microsoft.com/office/drawing/2014/main" id="{6D064CFD-5EA4-A6B2-45DE-6A47D9AF8E7C}"/>
              </a:ext>
            </a:extLst>
          </p:cNvPr>
          <p:cNvGraphicFramePr>
            <a:graphicFrameLocks noGrp="1"/>
          </p:cNvGraphicFramePr>
          <p:nvPr>
            <p:extLst>
              <p:ext uri="{D42A27DB-BD31-4B8C-83A1-F6EECF244321}">
                <p14:modId xmlns:p14="http://schemas.microsoft.com/office/powerpoint/2010/main" val="2135939775"/>
              </p:ext>
            </p:extLst>
          </p:nvPr>
        </p:nvGraphicFramePr>
        <p:xfrm>
          <a:off x="351224" y="4122205"/>
          <a:ext cx="9050882" cy="2368438"/>
        </p:xfrm>
        <a:graphic>
          <a:graphicData uri="http://schemas.openxmlformats.org/drawingml/2006/table">
            <a:tbl>
              <a:tblPr firstRow="1" bandRow="1">
                <a:tableStyleId>{5C22544A-7EE6-4342-B048-85BDC9FD1C3A}</a:tableStyleId>
              </a:tblPr>
              <a:tblGrid>
                <a:gridCol w="1456555">
                  <a:extLst>
                    <a:ext uri="{9D8B030D-6E8A-4147-A177-3AD203B41FA5}">
                      <a16:colId xmlns:a16="http://schemas.microsoft.com/office/drawing/2014/main" val="1643116477"/>
                    </a:ext>
                  </a:extLst>
                </a:gridCol>
                <a:gridCol w="743791">
                  <a:extLst>
                    <a:ext uri="{9D8B030D-6E8A-4147-A177-3AD203B41FA5}">
                      <a16:colId xmlns:a16="http://schemas.microsoft.com/office/drawing/2014/main" val="84603637"/>
                    </a:ext>
                  </a:extLst>
                </a:gridCol>
                <a:gridCol w="622776">
                  <a:extLst>
                    <a:ext uri="{9D8B030D-6E8A-4147-A177-3AD203B41FA5}">
                      <a16:colId xmlns:a16="http://schemas.microsoft.com/office/drawing/2014/main" val="3141514831"/>
                    </a:ext>
                  </a:extLst>
                </a:gridCol>
                <a:gridCol w="622776">
                  <a:extLst>
                    <a:ext uri="{9D8B030D-6E8A-4147-A177-3AD203B41FA5}">
                      <a16:colId xmlns:a16="http://schemas.microsoft.com/office/drawing/2014/main" val="2587758480"/>
                    </a:ext>
                  </a:extLst>
                </a:gridCol>
                <a:gridCol w="622776">
                  <a:extLst>
                    <a:ext uri="{9D8B030D-6E8A-4147-A177-3AD203B41FA5}">
                      <a16:colId xmlns:a16="http://schemas.microsoft.com/office/drawing/2014/main" val="79008471"/>
                    </a:ext>
                  </a:extLst>
                </a:gridCol>
                <a:gridCol w="622776">
                  <a:extLst>
                    <a:ext uri="{9D8B030D-6E8A-4147-A177-3AD203B41FA5}">
                      <a16:colId xmlns:a16="http://schemas.microsoft.com/office/drawing/2014/main" val="607361301"/>
                    </a:ext>
                  </a:extLst>
                </a:gridCol>
                <a:gridCol w="622776">
                  <a:extLst>
                    <a:ext uri="{9D8B030D-6E8A-4147-A177-3AD203B41FA5}">
                      <a16:colId xmlns:a16="http://schemas.microsoft.com/office/drawing/2014/main" val="4034678237"/>
                    </a:ext>
                  </a:extLst>
                </a:gridCol>
                <a:gridCol w="622776">
                  <a:extLst>
                    <a:ext uri="{9D8B030D-6E8A-4147-A177-3AD203B41FA5}">
                      <a16:colId xmlns:a16="http://schemas.microsoft.com/office/drawing/2014/main" val="2953531891"/>
                    </a:ext>
                  </a:extLst>
                </a:gridCol>
                <a:gridCol w="622776">
                  <a:extLst>
                    <a:ext uri="{9D8B030D-6E8A-4147-A177-3AD203B41FA5}">
                      <a16:colId xmlns:a16="http://schemas.microsoft.com/office/drawing/2014/main" val="3217249308"/>
                    </a:ext>
                  </a:extLst>
                </a:gridCol>
                <a:gridCol w="622776">
                  <a:extLst>
                    <a:ext uri="{9D8B030D-6E8A-4147-A177-3AD203B41FA5}">
                      <a16:colId xmlns:a16="http://schemas.microsoft.com/office/drawing/2014/main" val="840724697"/>
                    </a:ext>
                  </a:extLst>
                </a:gridCol>
                <a:gridCol w="622776">
                  <a:extLst>
                    <a:ext uri="{9D8B030D-6E8A-4147-A177-3AD203B41FA5}">
                      <a16:colId xmlns:a16="http://schemas.microsoft.com/office/drawing/2014/main" val="3873519467"/>
                    </a:ext>
                  </a:extLst>
                </a:gridCol>
                <a:gridCol w="622776">
                  <a:extLst>
                    <a:ext uri="{9D8B030D-6E8A-4147-A177-3AD203B41FA5}">
                      <a16:colId xmlns:a16="http://schemas.microsoft.com/office/drawing/2014/main" val="2502215484"/>
                    </a:ext>
                  </a:extLst>
                </a:gridCol>
                <a:gridCol w="622776">
                  <a:extLst>
                    <a:ext uri="{9D8B030D-6E8A-4147-A177-3AD203B41FA5}">
                      <a16:colId xmlns:a16="http://schemas.microsoft.com/office/drawing/2014/main" val="2269469506"/>
                    </a:ext>
                  </a:extLst>
                </a:gridCol>
              </a:tblGrid>
              <a:tr h="343266">
                <a:tc>
                  <a:txBody>
                    <a:bodyPr/>
                    <a:lstStyle/>
                    <a:p>
                      <a:pPr algn="ctr"/>
                      <a:endParaRPr kumimoji="1" lang="ja-JP" altLang="en-US">
                        <a:solidFill>
                          <a:srgbClr val="FF0000"/>
                        </a:solidFill>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4</a:t>
                      </a:r>
                      <a:r>
                        <a:rPr kumimoji="1" lang="ja-JP" altLang="en-US" sz="1200"/>
                        <a:t>月</a:t>
                      </a:r>
                      <a:endParaRPr kumimoji="1" lang="en-US" altLang="ja-JP"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5</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6</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7</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8</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9</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10</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11</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a:t>12</a:t>
                      </a:r>
                      <a:r>
                        <a:rPr kumimoji="1" lang="ja-JP" altLang="en-US" sz="1200"/>
                        <a:t>月</a:t>
                      </a:r>
                      <a:endParaRPr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lang="en-US" altLang="ja-JP" sz="1200"/>
                        <a:t>1</a:t>
                      </a:r>
                      <a:r>
                        <a:rPr lang="ja-JP" altLang="en-US" sz="1200"/>
                        <a:t>月</a:t>
                      </a:r>
                      <a:endParaRPr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lang="en-US" altLang="ja-JP" sz="1200"/>
                        <a:t>2</a:t>
                      </a:r>
                      <a:r>
                        <a:rPr lang="ja-JP" altLang="en-US" sz="1200"/>
                        <a:t>月</a:t>
                      </a:r>
                      <a:endParaRPr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lang="en-US" altLang="ja-JP" sz="1200"/>
                        <a:t>3</a:t>
                      </a:r>
                      <a:r>
                        <a:rPr lang="ja-JP" altLang="en-US" sz="1200"/>
                        <a:t>月</a:t>
                      </a:r>
                      <a:endParaRPr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extLst>
                  <a:ext uri="{0D108BD9-81ED-4DB2-BD59-A6C34878D82A}">
                    <a16:rowId xmlns:a16="http://schemas.microsoft.com/office/drawing/2014/main" val="2678176995"/>
                  </a:ext>
                </a:extLst>
              </a:tr>
              <a:tr h="343266">
                <a:tc>
                  <a:txBody>
                    <a:bodyPr/>
                    <a:lstStyle/>
                    <a:p>
                      <a:pPr algn="l"/>
                      <a:r>
                        <a:rPr kumimoji="1" lang="ja-JP" altLang="en-US" sz="1200">
                          <a:solidFill>
                            <a:srgbClr val="FF0000"/>
                          </a:solidFill>
                        </a:rPr>
                        <a:t>実施主体</a:t>
                      </a:r>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extLst>
                  <a:ext uri="{0D108BD9-81ED-4DB2-BD59-A6C34878D82A}">
                    <a16:rowId xmlns:a16="http://schemas.microsoft.com/office/drawing/2014/main" val="423544691"/>
                  </a:ext>
                </a:extLst>
              </a:tr>
              <a:tr h="343266">
                <a:tc>
                  <a:txBody>
                    <a:bodyPr/>
                    <a:lstStyle/>
                    <a:p>
                      <a:pPr algn="l"/>
                      <a:r>
                        <a:rPr kumimoji="1" lang="ja-JP" altLang="en-US" sz="1200">
                          <a:solidFill>
                            <a:srgbClr val="FF0000"/>
                          </a:solidFill>
                        </a:rPr>
                        <a:t>運行主体</a:t>
                      </a:r>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extLst>
                  <a:ext uri="{0D108BD9-81ED-4DB2-BD59-A6C34878D82A}">
                    <a16:rowId xmlns:a16="http://schemas.microsoft.com/office/drawing/2014/main" val="2642348677"/>
                  </a:ext>
                </a:extLst>
              </a:tr>
              <a:tr h="343266">
                <a:tc>
                  <a:txBody>
                    <a:bodyPr/>
                    <a:lstStyle/>
                    <a:p>
                      <a:pPr algn="l"/>
                      <a:r>
                        <a:rPr kumimoji="1" lang="ja-JP" altLang="en-US" sz="1200">
                          <a:solidFill>
                            <a:srgbClr val="FF0000"/>
                          </a:solidFill>
                        </a:rPr>
                        <a:t>共創パートナー①</a:t>
                      </a:r>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extLst>
                  <a:ext uri="{0D108BD9-81ED-4DB2-BD59-A6C34878D82A}">
                    <a16:rowId xmlns:a16="http://schemas.microsoft.com/office/drawing/2014/main" val="1158934192"/>
                  </a:ext>
                </a:extLst>
              </a:tr>
              <a:tr h="34326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a:solidFill>
                            <a:srgbClr val="FF0000"/>
                          </a:solidFill>
                        </a:rPr>
                        <a:t>共創パートナー②</a:t>
                      </a:r>
                    </a:p>
                  </a:txBody>
                  <a:tcPr anchor="ctr"/>
                </a:tc>
                <a:tc>
                  <a:txBody>
                    <a:bodyPr/>
                    <a:lstStyle/>
                    <a:p>
                      <a:endParaRPr lang="ja-JP" altLang="en-US" sz="1200"/>
                    </a:p>
                  </a:txBody>
                  <a:tcPr anchor="ctr"/>
                </a:tc>
                <a:tc>
                  <a:txBody>
                    <a:bodyPr/>
                    <a:lstStyle/>
                    <a:p>
                      <a:endParaRPr lang="ja-JP" altLang="en-US" sz="1200"/>
                    </a:p>
                  </a:txBody>
                  <a:tcPr anchor="ctr"/>
                </a:tc>
                <a:tc>
                  <a:txBody>
                    <a:bodyPr/>
                    <a:lstStyle/>
                    <a:p>
                      <a:endParaRPr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en-US" altLang="ja-JP" sz="1200"/>
                    </a:p>
                  </a:txBody>
                  <a:tcPr anchor="ctr"/>
                </a:tc>
                <a:extLst>
                  <a:ext uri="{0D108BD9-81ED-4DB2-BD59-A6C34878D82A}">
                    <a16:rowId xmlns:a16="http://schemas.microsoft.com/office/drawing/2014/main" val="992234383"/>
                  </a:ext>
                </a:extLst>
              </a:tr>
              <a:tr h="34326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a:solidFill>
                            <a:srgbClr val="FF0000"/>
                          </a:solidFill>
                        </a:rPr>
                        <a:t>共創パートナー③</a:t>
                      </a:r>
                    </a:p>
                  </a:txBody>
                  <a:tcPr anchor="ctr"/>
                </a:tc>
                <a:tc>
                  <a:txBody>
                    <a:bodyPr/>
                    <a:lstStyle/>
                    <a:p>
                      <a:endParaRPr lang="ja-JP" altLang="en-US" sz="1200"/>
                    </a:p>
                  </a:txBody>
                  <a:tcPr anchor="ctr"/>
                </a:tc>
                <a:tc>
                  <a:txBody>
                    <a:bodyPr/>
                    <a:lstStyle/>
                    <a:p>
                      <a:endParaRPr lang="ja-JP" altLang="en-US" sz="1200"/>
                    </a:p>
                  </a:txBody>
                  <a:tcPr anchor="ctr"/>
                </a:tc>
                <a:tc>
                  <a:txBody>
                    <a:bodyPr/>
                    <a:lstStyle/>
                    <a:p>
                      <a:endParaRPr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en-US" altLang="ja-JP" sz="1200"/>
                    </a:p>
                  </a:txBody>
                  <a:tcPr anchor="ctr"/>
                </a:tc>
                <a:extLst>
                  <a:ext uri="{0D108BD9-81ED-4DB2-BD59-A6C34878D82A}">
                    <a16:rowId xmlns:a16="http://schemas.microsoft.com/office/drawing/2014/main" val="32738022"/>
                  </a:ext>
                </a:extLst>
              </a:tr>
              <a:tr h="28634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a:solidFill>
                            <a:srgbClr val="FF0000"/>
                          </a:solidFill>
                        </a:rPr>
                        <a:t>共創パートナー④</a:t>
                      </a:r>
                      <a:endParaRPr lang="en-US" altLang="ja-JP" sz="1200">
                        <a:solidFill>
                          <a:srgbClr val="FF0000"/>
                        </a:solidFill>
                      </a:endParaRPr>
                    </a:p>
                  </a:txBody>
                  <a:tcPr anchor="ctr"/>
                </a:tc>
                <a:tc>
                  <a:txBody>
                    <a:bodyPr/>
                    <a:lstStyle/>
                    <a:p>
                      <a:endParaRPr lang="ja-JP" altLang="en-US" sz="1200"/>
                    </a:p>
                  </a:txBody>
                  <a:tcPr anchor="ctr"/>
                </a:tc>
                <a:tc>
                  <a:txBody>
                    <a:bodyPr/>
                    <a:lstStyle/>
                    <a:p>
                      <a:endParaRPr lang="ja-JP" altLang="en-US" sz="1200"/>
                    </a:p>
                  </a:txBody>
                  <a:tcPr anchor="ctr"/>
                </a:tc>
                <a:tc>
                  <a:txBody>
                    <a:bodyPr/>
                    <a:lstStyle/>
                    <a:p>
                      <a:endParaRPr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en-US" altLang="ja-JP" sz="1200"/>
                    </a:p>
                  </a:txBody>
                  <a:tcPr anchor="ctr"/>
                </a:tc>
                <a:extLst>
                  <a:ext uri="{0D108BD9-81ED-4DB2-BD59-A6C34878D82A}">
                    <a16:rowId xmlns:a16="http://schemas.microsoft.com/office/drawing/2014/main" val="2972512155"/>
                  </a:ext>
                </a:extLst>
              </a:tr>
            </a:tbl>
          </a:graphicData>
        </a:graphic>
      </p:graphicFrame>
      <p:sp>
        <p:nvSpPr>
          <p:cNvPr id="12" name="右矢印 11">
            <a:extLst>
              <a:ext uri="{FF2B5EF4-FFF2-40B4-BE49-F238E27FC236}">
                <a16:creationId xmlns:a16="http://schemas.microsoft.com/office/drawing/2014/main" id="{76A7AA5E-1750-23AD-F082-C85D6358F414}"/>
              </a:ext>
            </a:extLst>
          </p:cNvPr>
          <p:cNvSpPr/>
          <p:nvPr/>
        </p:nvSpPr>
        <p:spPr>
          <a:xfrm>
            <a:off x="4433352" y="4829195"/>
            <a:ext cx="3726721" cy="349134"/>
          </a:xfrm>
          <a:prstGeom prst="rightArrow">
            <a:avLst/>
          </a:prstGeom>
          <a:solidFill>
            <a:schemeClr val="accent1">
              <a:lumMod val="90000"/>
            </a:schemeClr>
          </a:solidFill>
          <a:ln w="19050" cap="rnd"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a:ln>
                  <a:noFill/>
                </a:ln>
                <a:solidFill>
                  <a:prstClr val="black"/>
                </a:solidFill>
                <a:effectLst/>
                <a:uLnTx/>
                <a:uFillTx/>
                <a:latin typeface="Trebuchet MS" panose="020B0603020202020204"/>
                <a:ea typeface="メイリオ" panose="020B0604030504040204" pitchFamily="50" charset="-128"/>
              </a:rPr>
              <a:t>実証運行</a:t>
            </a:r>
          </a:p>
        </p:txBody>
      </p:sp>
      <p:sp>
        <p:nvSpPr>
          <p:cNvPr id="13" name="右矢印 12">
            <a:extLst>
              <a:ext uri="{FF2B5EF4-FFF2-40B4-BE49-F238E27FC236}">
                <a16:creationId xmlns:a16="http://schemas.microsoft.com/office/drawing/2014/main" id="{25BD7D2C-C68A-F9CB-23B5-47D1652424DC}"/>
              </a:ext>
            </a:extLst>
          </p:cNvPr>
          <p:cNvSpPr/>
          <p:nvPr/>
        </p:nvSpPr>
        <p:spPr>
          <a:xfrm>
            <a:off x="2908268" y="5161805"/>
            <a:ext cx="1213659" cy="340823"/>
          </a:xfrm>
          <a:prstGeom prst="rightArrow">
            <a:avLst/>
          </a:prstGeom>
          <a:solidFill>
            <a:schemeClr val="accent1">
              <a:lumMod val="90000"/>
            </a:schemeClr>
          </a:solidFill>
          <a:ln w="19050" cap="rnd" cmpd="sng" algn="ctr">
            <a:solidFill>
              <a:schemeClr val="tx1"/>
            </a:solidFill>
            <a:prstDash val="solid"/>
          </a:ln>
          <a:effectLst/>
        </p:spPr>
        <p:txBody>
          <a:bodyPr rtlCol="0" anchor="ctr" anchorCtr="0"/>
          <a:lstStyle/>
          <a:p>
            <a:pPr algn="ctr" defTabSz="914400">
              <a:defRPr/>
            </a:pPr>
            <a:r>
              <a:rPr kumimoji="1" lang="en-US" altLang="ja-JP" sz="1000" kern="0">
                <a:solidFill>
                  <a:prstClr val="black"/>
                </a:solidFill>
                <a:latin typeface="Trebuchet MS" panose="020B0603020202020204"/>
                <a:ea typeface="メイリオ" panose="020B0604030504040204" pitchFamily="50" charset="-128"/>
              </a:rPr>
              <a:t>××</a:t>
            </a:r>
            <a:endParaRPr kumimoji="1" lang="ja-JP" altLang="en-US" sz="1000" kern="0">
              <a:solidFill>
                <a:prstClr val="black"/>
              </a:solidFill>
              <a:latin typeface="Trebuchet MS" panose="020B0603020202020204"/>
              <a:ea typeface="メイリオ" panose="020B0604030504040204" pitchFamily="50" charset="-128"/>
            </a:endParaRPr>
          </a:p>
        </p:txBody>
      </p:sp>
      <p:sp>
        <p:nvSpPr>
          <p:cNvPr id="14" name="右矢印 13">
            <a:extLst>
              <a:ext uri="{FF2B5EF4-FFF2-40B4-BE49-F238E27FC236}">
                <a16:creationId xmlns:a16="http://schemas.microsoft.com/office/drawing/2014/main" id="{D444739C-6958-0DB1-E721-AD8FFF3567EF}"/>
              </a:ext>
            </a:extLst>
          </p:cNvPr>
          <p:cNvSpPr/>
          <p:nvPr/>
        </p:nvSpPr>
        <p:spPr>
          <a:xfrm>
            <a:off x="3196251" y="5876754"/>
            <a:ext cx="637695" cy="277829"/>
          </a:xfrm>
          <a:prstGeom prst="rightArrow">
            <a:avLst/>
          </a:prstGeom>
          <a:solidFill>
            <a:schemeClr val="accent1">
              <a:lumMod val="90000"/>
            </a:schemeClr>
          </a:solidFill>
          <a:ln w="19050" cap="rnd" cmpd="sng" algn="ctr">
            <a:solidFill>
              <a:schemeClr val="tx1"/>
            </a:solidFill>
            <a:prstDash val="solid"/>
          </a:ln>
          <a:effectLst/>
        </p:spPr>
        <p:txBody>
          <a:bodyPr rtlCol="0" anchor="ctr" anchorCtr="0"/>
          <a:lstStyle/>
          <a:p>
            <a:pPr algn="ctr" defTabSz="914400">
              <a:defRPr/>
            </a:pPr>
            <a:r>
              <a:rPr kumimoji="1" lang="ja-JP" altLang="en-US" sz="1000" kern="0">
                <a:solidFill>
                  <a:prstClr val="black"/>
                </a:solidFill>
                <a:latin typeface="Trebuchet MS" panose="020B0603020202020204"/>
                <a:ea typeface="メイリオ" panose="020B0604030504040204" pitchFamily="50" charset="-128"/>
              </a:rPr>
              <a:t>△△</a:t>
            </a:r>
          </a:p>
        </p:txBody>
      </p:sp>
      <p:sp>
        <p:nvSpPr>
          <p:cNvPr id="15" name="右矢印 23">
            <a:extLst>
              <a:ext uri="{FF2B5EF4-FFF2-40B4-BE49-F238E27FC236}">
                <a16:creationId xmlns:a16="http://schemas.microsoft.com/office/drawing/2014/main" id="{BEE97F7D-9F4E-BE49-8922-525A8659B8DC}"/>
              </a:ext>
            </a:extLst>
          </p:cNvPr>
          <p:cNvSpPr/>
          <p:nvPr/>
        </p:nvSpPr>
        <p:spPr>
          <a:xfrm>
            <a:off x="3196251" y="5539453"/>
            <a:ext cx="606831" cy="315885"/>
          </a:xfrm>
          <a:prstGeom prst="rightArrow">
            <a:avLst/>
          </a:prstGeom>
          <a:solidFill>
            <a:schemeClr val="accent1">
              <a:lumMod val="90000"/>
            </a:schemeClr>
          </a:solidFill>
          <a:ln w="19050" cap="rnd" cmpd="sng" algn="ctr">
            <a:solidFill>
              <a:schemeClr val="tx1"/>
            </a:solidFill>
            <a:prstDash val="solid"/>
          </a:ln>
          <a:effectLst/>
        </p:spPr>
        <p:txBody>
          <a:bodyPr rtlCol="0" anchor="ctr" anchorCtr="0"/>
          <a:lstStyle/>
          <a:p>
            <a:pPr algn="ctr" defTabSz="914400">
              <a:defRPr/>
            </a:pPr>
            <a:r>
              <a:rPr kumimoji="1" lang="ja-JP" altLang="en-US" sz="900" kern="0">
                <a:solidFill>
                  <a:prstClr val="black"/>
                </a:solidFill>
                <a:latin typeface="Trebuchet MS" panose="020B0603020202020204"/>
                <a:ea typeface="メイリオ" panose="020B0604030504040204" pitchFamily="50" charset="-128"/>
              </a:rPr>
              <a:t>△△</a:t>
            </a:r>
          </a:p>
        </p:txBody>
      </p:sp>
      <p:sp>
        <p:nvSpPr>
          <p:cNvPr id="16" name="右矢印 34">
            <a:extLst>
              <a:ext uri="{FF2B5EF4-FFF2-40B4-BE49-F238E27FC236}">
                <a16:creationId xmlns:a16="http://schemas.microsoft.com/office/drawing/2014/main" id="{E3C33787-4AD7-902B-1D23-226CCB6043B7}"/>
              </a:ext>
            </a:extLst>
          </p:cNvPr>
          <p:cNvSpPr/>
          <p:nvPr/>
        </p:nvSpPr>
        <p:spPr>
          <a:xfrm>
            <a:off x="6596492" y="6187713"/>
            <a:ext cx="1895301" cy="315885"/>
          </a:xfrm>
          <a:prstGeom prst="rightArrow">
            <a:avLst/>
          </a:prstGeom>
          <a:solidFill>
            <a:schemeClr val="accent1">
              <a:lumMod val="90000"/>
            </a:schemeClr>
          </a:solidFill>
          <a:ln w="19050" cap="rnd" cmpd="sng" algn="ctr">
            <a:solidFill>
              <a:schemeClr val="tx1"/>
            </a:solidFill>
            <a:prstDash val="solid"/>
          </a:ln>
          <a:effectLst/>
        </p:spPr>
        <p:txBody>
          <a:bodyPr rtlCol="0" anchor="ctr" anchorCtr="0"/>
          <a:lstStyle/>
          <a:p>
            <a:pPr algn="ctr" defTabSz="914400">
              <a:defRPr/>
            </a:pPr>
            <a:r>
              <a:rPr kumimoji="1" lang="ja-JP" altLang="en-US" sz="1000" kern="0">
                <a:solidFill>
                  <a:prstClr val="black"/>
                </a:solidFill>
                <a:latin typeface="Trebuchet MS" panose="020B0603020202020204"/>
                <a:ea typeface="メイリオ" panose="020B0604030504040204" pitchFamily="50" charset="-128"/>
              </a:rPr>
              <a:t>□□</a:t>
            </a:r>
          </a:p>
        </p:txBody>
      </p:sp>
      <p:sp>
        <p:nvSpPr>
          <p:cNvPr id="19" name="右矢印 38">
            <a:extLst>
              <a:ext uri="{FF2B5EF4-FFF2-40B4-BE49-F238E27FC236}">
                <a16:creationId xmlns:a16="http://schemas.microsoft.com/office/drawing/2014/main" id="{E3310726-3E7D-DDFA-4672-EEABA27163CE}"/>
              </a:ext>
            </a:extLst>
          </p:cNvPr>
          <p:cNvSpPr/>
          <p:nvPr/>
        </p:nvSpPr>
        <p:spPr>
          <a:xfrm>
            <a:off x="2553786" y="4495338"/>
            <a:ext cx="606829" cy="292743"/>
          </a:xfrm>
          <a:prstGeom prst="rightArrow">
            <a:avLst/>
          </a:prstGeom>
          <a:solidFill>
            <a:schemeClr val="accent1">
              <a:lumMod val="90000"/>
            </a:schemeClr>
          </a:solidFill>
          <a:ln w="19050" cap="rnd" cmpd="sng" algn="ctr">
            <a:solidFill>
              <a:schemeClr val="tx1"/>
            </a:solidFill>
            <a:prstDash val="solid"/>
          </a:ln>
          <a:effectLst/>
        </p:spPr>
        <p:txBody>
          <a:bodyPr rtlCol="0" anchor="ctr" anchorCtr="0"/>
          <a:lstStyle/>
          <a:p>
            <a:pPr algn="ctr" defTabSz="914400">
              <a:defRPr/>
            </a:pPr>
            <a:r>
              <a:rPr kumimoji="1" lang="ja-JP" altLang="en-US" sz="1000" kern="0">
                <a:solidFill>
                  <a:prstClr val="black"/>
                </a:solidFill>
                <a:latin typeface="Trebuchet MS" panose="020B0603020202020204"/>
                <a:ea typeface="メイリオ" panose="020B0604030504040204" pitchFamily="50" charset="-128"/>
              </a:rPr>
              <a:t>○○</a:t>
            </a:r>
            <a:endParaRPr kumimoji="1" lang="en-US" altLang="ja-JP" sz="1000" kern="0">
              <a:solidFill>
                <a:prstClr val="black"/>
              </a:solidFill>
              <a:latin typeface="Trebuchet MS" panose="020B0603020202020204"/>
              <a:ea typeface="メイリオ" panose="020B0604030504040204" pitchFamily="50" charset="-128"/>
            </a:endParaRPr>
          </a:p>
        </p:txBody>
      </p:sp>
      <p:sp>
        <p:nvSpPr>
          <p:cNvPr id="22" name="右矢印 38">
            <a:extLst>
              <a:ext uri="{FF2B5EF4-FFF2-40B4-BE49-F238E27FC236}">
                <a16:creationId xmlns:a16="http://schemas.microsoft.com/office/drawing/2014/main" id="{DA39736E-87E3-AEC3-2D2F-74205639BA1A}"/>
              </a:ext>
            </a:extLst>
          </p:cNvPr>
          <p:cNvSpPr/>
          <p:nvPr/>
        </p:nvSpPr>
        <p:spPr>
          <a:xfrm>
            <a:off x="7089713" y="4517826"/>
            <a:ext cx="1685067" cy="292743"/>
          </a:xfrm>
          <a:prstGeom prst="rightArrow">
            <a:avLst/>
          </a:prstGeom>
          <a:solidFill>
            <a:schemeClr val="accent1">
              <a:lumMod val="90000"/>
            </a:schemeClr>
          </a:solidFill>
          <a:ln w="19050" cap="rnd" cmpd="sng" algn="ctr">
            <a:solidFill>
              <a:schemeClr val="tx1"/>
            </a:solidFill>
            <a:prstDash val="solid"/>
          </a:ln>
          <a:effectLst/>
        </p:spPr>
        <p:txBody>
          <a:bodyPr rtlCol="0" anchor="ctr" anchorCtr="0"/>
          <a:lstStyle/>
          <a:p>
            <a:pPr algn="ctr" defTabSz="914400">
              <a:defRPr/>
            </a:pPr>
            <a:r>
              <a:rPr kumimoji="1" lang="ja-JP" altLang="en-US" sz="1000" kern="0">
                <a:solidFill>
                  <a:prstClr val="black"/>
                </a:solidFill>
                <a:latin typeface="Trebuchet MS" panose="020B0603020202020204"/>
                <a:ea typeface="メイリオ" panose="020B0604030504040204" pitchFamily="50" charset="-128"/>
              </a:rPr>
              <a:t>○○</a:t>
            </a:r>
            <a:endParaRPr kumimoji="1" lang="en-US" altLang="ja-JP" sz="1000" kern="0">
              <a:solidFill>
                <a:prstClr val="black"/>
              </a:solidFill>
              <a:latin typeface="Trebuchet MS" panose="020B0603020202020204"/>
              <a:ea typeface="メイリオ" panose="020B0604030504040204" pitchFamily="50" charset="-128"/>
            </a:endParaRPr>
          </a:p>
        </p:txBody>
      </p:sp>
      <p:sp>
        <p:nvSpPr>
          <p:cNvPr id="8" name="正方形/長方形 7">
            <a:extLst>
              <a:ext uri="{FF2B5EF4-FFF2-40B4-BE49-F238E27FC236}">
                <a16:creationId xmlns:a16="http://schemas.microsoft.com/office/drawing/2014/main" id="{ED979B35-FAF6-0DE3-336C-28B2FD474146}"/>
              </a:ext>
            </a:extLst>
          </p:cNvPr>
          <p:cNvSpPr/>
          <p:nvPr/>
        </p:nvSpPr>
        <p:spPr>
          <a:xfrm>
            <a:off x="226972" y="3850634"/>
            <a:ext cx="9637420" cy="630259"/>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（参考イメージ）</a:t>
            </a:r>
            <a:endParaRPr kumimoji="1" lang="en-US" altLang="ja-JP" sz="1200" b="0" i="0" u="none" strike="noStrike" kern="0" cap="none" spc="0" normalizeH="0" baseline="0" noProof="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67311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5843" y="1016186"/>
            <a:ext cx="9760313" cy="5689414"/>
          </a:xfrm>
          <a:prstGeom prst="rect">
            <a:avLst/>
          </a:prstGeom>
          <a:noFill/>
          <a:ln w="19050" cap="flat" cmpd="sng" algn="ctr">
            <a:solidFill>
              <a:schemeClr val="tx1"/>
            </a:solid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400" b="1" i="0" u="none" strike="noStrike" kern="0" cap="none" spc="0" normalizeH="0" baseline="0" noProof="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rPr>
              <a:t>（地域交通にもたらされると想定される効果）</a:t>
            </a:r>
            <a:endParaRPr kumimoji="1" lang="en-US" altLang="ja-JP" sz="14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0" kern="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1" kern="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b="1" i="0" u="none" strike="noStrike" kern="0" cap="none" spc="0" normalizeH="0" baseline="0" noProof="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rPr>
              <a:t>（地域全体に及ぶと想定される効果）</a:t>
            </a:r>
            <a:endParaRPr kumimoji="1" lang="en-US" altLang="ja-JP" sz="1400" b="1" i="0" u="none" strike="noStrike" kern="0" cap="none" spc="0" normalizeH="0" baseline="0" noProof="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400" ker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ts val="600"/>
              </a:spcBef>
              <a:spcAft>
                <a:spcPct val="0"/>
              </a:spcAft>
              <a:buClrTx/>
              <a:buSzTx/>
              <a:buFontTx/>
              <a:buNone/>
              <a:tabLst/>
              <a:defRPr/>
            </a:pPr>
            <a:r>
              <a:rPr kumimoji="1" lang="ja-JP" altLang="en-US" sz="1400" b="1" i="0" u="none" strike="noStrike" kern="0" cap="none" spc="0" normalizeH="0" baseline="0" noProof="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rPr>
              <a:t>（補助事業実施後の予定）</a:t>
            </a:r>
            <a:endParaRPr kumimoji="1" lang="en-US" altLang="ja-JP" sz="1400" b="0" i="0" u="none" strike="noStrike" kern="0" cap="none" spc="0" normalizeH="0" baseline="0" noProof="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40" name="正方形/長方形 39"/>
          <p:cNvSpPr/>
          <p:nvPr/>
        </p:nvSpPr>
        <p:spPr>
          <a:xfrm>
            <a:off x="161019" y="886264"/>
            <a:ext cx="1245750" cy="309491"/>
          </a:xfrm>
          <a:prstGeom prst="rect">
            <a:avLst/>
          </a:prstGeom>
          <a:solidFill>
            <a:srgbClr val="00B050"/>
          </a:solidFill>
          <a:ln w="12700" cap="flat" cmpd="sng" algn="ctr">
            <a:noFill/>
            <a:prstDash val="solid"/>
            <a:miter lim="800000"/>
          </a:ln>
          <a:effectLst/>
        </p:spPr>
        <p:txBody>
          <a:bodyPr rtlCol="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HGMaruGothicMPRO" charset="-128"/>
              </a:rPr>
              <a:t>取組の詳細</a:t>
            </a:r>
          </a:p>
        </p:txBody>
      </p:sp>
      <p:sp>
        <p:nvSpPr>
          <p:cNvPr id="6" name="タイトル 3"/>
          <p:cNvSpPr txBox="1">
            <a:spLocks/>
          </p:cNvSpPr>
          <p:nvPr/>
        </p:nvSpPr>
        <p:spPr>
          <a:xfrm>
            <a:off x="16352" y="7026235"/>
            <a:ext cx="9891931" cy="703384"/>
          </a:xfrm>
          <a:prstGeom prst="rect">
            <a:avLst/>
          </a:prstGeom>
          <a:solidFill>
            <a:srgbClr val="E8F4F8"/>
          </a:solidFill>
        </p:spPr>
        <p:txBody>
          <a:bodyPr vert="horz" lIns="91440" tIns="45720" rIns="91440" bIns="45720" rtlCol="0" anchor="b">
            <a:noAutofit/>
          </a:bodyPr>
          <a:lstStyle>
            <a:lvl1pPr algn="ctr" defTabSz="742950" rtl="0" eaLnBrk="1" latinLnBrk="0" hangingPunct="1">
              <a:lnSpc>
                <a:spcPct val="90000"/>
              </a:lnSpc>
              <a:spcBef>
                <a:spcPct val="0"/>
              </a:spcBef>
              <a:buNone/>
              <a:defRPr kumimoji="1" sz="4875" kern="1200">
                <a:solidFill>
                  <a:schemeClr val="tx1"/>
                </a:solidFill>
                <a:latin typeface="+mj-lt"/>
                <a:ea typeface="+mj-ea"/>
                <a:cs typeface="+mj-cs"/>
              </a:defRPr>
            </a:lvl1pPr>
          </a:lstStyle>
          <a:p>
            <a:r>
              <a:rPr lang="ja-JP" altLang="en-US" sz="2000" dirty="0">
                <a:solidFill>
                  <a:prstClr val="black"/>
                </a:solidFill>
                <a:latin typeface="Meiryo UI" panose="020B0604030504040204" pitchFamily="50" charset="-128"/>
                <a:ea typeface="Meiryo UI" panose="020B0604030504040204" pitchFamily="50" charset="-128"/>
              </a:rPr>
              <a:t>その他、本事業についての参考資料がある場合は、別途、必要に応じ提出してください。</a:t>
            </a:r>
            <a:endParaRPr lang="en-US" altLang="ja-JP" sz="2000" dirty="0">
              <a:solidFill>
                <a:prstClr val="black"/>
              </a:solidFill>
              <a:latin typeface="Meiryo UI" panose="020B0604030504040204" pitchFamily="50" charset="-128"/>
              <a:ea typeface="Meiryo UI" panose="020B0604030504040204" pitchFamily="50" charset="-128"/>
            </a:endParaRPr>
          </a:p>
          <a:p>
            <a:r>
              <a:rPr lang="en-US" altLang="ja-JP" sz="1800" dirty="0">
                <a:solidFill>
                  <a:prstClr val="black"/>
                </a:solidFill>
                <a:latin typeface="Meiryo UI" panose="020B0604030504040204" pitchFamily="50" charset="-128"/>
                <a:ea typeface="Meiryo UI" panose="020B0604030504040204" pitchFamily="50" charset="-128"/>
              </a:rPr>
              <a:t>※</a:t>
            </a:r>
            <a:r>
              <a:rPr lang="ja-JP" altLang="en-US" sz="1800" dirty="0">
                <a:solidFill>
                  <a:prstClr val="black"/>
                </a:solidFill>
                <a:latin typeface="Meiryo UI" panose="020B0604030504040204" pitchFamily="50" charset="-128"/>
                <a:ea typeface="Meiryo UI" panose="020B0604030504040204" pitchFamily="50" charset="-128"/>
              </a:rPr>
              <a:t>本</a:t>
            </a:r>
            <a:r>
              <a:rPr lang="en-US" altLang="ja-JP" sz="1800" dirty="0">
                <a:solidFill>
                  <a:prstClr val="black"/>
                </a:solidFill>
                <a:latin typeface="Meiryo UI" panose="020B0604030504040204" pitchFamily="50" charset="-128"/>
                <a:ea typeface="Meiryo UI" panose="020B0604030504040204" pitchFamily="50" charset="-128"/>
              </a:rPr>
              <a:t>PPT</a:t>
            </a:r>
            <a:r>
              <a:rPr lang="ja-JP" altLang="en-US" sz="1800" dirty="0">
                <a:solidFill>
                  <a:prstClr val="black"/>
                </a:solidFill>
                <a:latin typeface="Meiryo UI" panose="020B0604030504040204" pitchFamily="50" charset="-128"/>
                <a:ea typeface="Meiryo UI" panose="020B0604030504040204" pitchFamily="50" charset="-128"/>
              </a:rPr>
              <a:t>の記載内容は、計画の一部としてホームページ等で使用・公表する可能性があります。</a:t>
            </a:r>
          </a:p>
        </p:txBody>
      </p:sp>
      <p:sp>
        <p:nvSpPr>
          <p:cNvPr id="2" name="テキスト ボックス 1">
            <a:extLst>
              <a:ext uri="{FF2B5EF4-FFF2-40B4-BE49-F238E27FC236}">
                <a16:creationId xmlns:a16="http://schemas.microsoft.com/office/drawing/2014/main" id="{E4EAC2FD-57E1-F9E2-650B-EA3C267E0432}"/>
              </a:ext>
            </a:extLst>
          </p:cNvPr>
          <p:cNvSpPr txBox="1"/>
          <p:nvPr/>
        </p:nvSpPr>
        <p:spPr>
          <a:xfrm>
            <a:off x="103552" y="103223"/>
            <a:ext cx="4709944" cy="369332"/>
          </a:xfrm>
          <a:prstGeom prst="rect">
            <a:avLst/>
          </a:prstGeom>
          <a:noFill/>
        </p:spPr>
        <p:txBody>
          <a:bodyPr wrap="none" rtlCol="0">
            <a:spAutoFit/>
          </a:bodyPr>
          <a:lstStyle/>
          <a:p>
            <a:r>
              <a:rPr lang="ja-JP" altLang="en-US" sz="1800" b="1">
                <a:solidFill>
                  <a:srgbClr val="FF0000"/>
                </a:solidFill>
                <a:latin typeface="Meiryo UI" panose="020B0604030504040204" pitchFamily="50" charset="-128"/>
                <a:ea typeface="Meiryo UI" panose="020B0604030504040204" pitchFamily="50" charset="-128"/>
              </a:rPr>
              <a:t>（共創プラットフォームが取り組む事業の名称）</a:t>
            </a:r>
            <a:endParaRPr kumimoji="1" lang="ja-JP" altLang="en-US">
              <a:solidFill>
                <a:srgbClr val="FF0000"/>
              </a:solidFill>
            </a:endParaRPr>
          </a:p>
        </p:txBody>
      </p:sp>
      <p:sp>
        <p:nvSpPr>
          <p:cNvPr id="3" name="テキスト ボックス 2">
            <a:extLst>
              <a:ext uri="{FF2B5EF4-FFF2-40B4-BE49-F238E27FC236}">
                <a16:creationId xmlns:a16="http://schemas.microsoft.com/office/drawing/2014/main" id="{8B643452-618F-ED40-0108-3F76BBDA9213}"/>
              </a:ext>
            </a:extLst>
          </p:cNvPr>
          <p:cNvSpPr txBox="1"/>
          <p:nvPr/>
        </p:nvSpPr>
        <p:spPr>
          <a:xfrm>
            <a:off x="8766587" y="106059"/>
            <a:ext cx="1035861" cy="307777"/>
          </a:xfrm>
          <a:prstGeom prst="rect">
            <a:avLst/>
          </a:prstGeom>
          <a:noFill/>
          <a:ln>
            <a:solidFill>
              <a:schemeClr val="tx1"/>
            </a:solidFill>
          </a:ln>
        </p:spPr>
        <p:txBody>
          <a:bodyPr wrap="none" rtlCol="0">
            <a:spAutoFit/>
          </a:bodyPr>
          <a:lstStyle/>
          <a:p>
            <a:pPr algn="ctr"/>
            <a:r>
              <a:rPr lang="ja-JP" altLang="en-US" sz="1400">
                <a:latin typeface="Meiryo UI" panose="020B0604030504040204" pitchFamily="50" charset="-128"/>
                <a:ea typeface="Meiryo UI" panose="020B0604030504040204" pitchFamily="50" charset="-128"/>
              </a:rPr>
              <a:t>応募様式</a:t>
            </a:r>
            <a:r>
              <a:rPr lang="en-US" altLang="ja-JP" sz="1400">
                <a:latin typeface="Meiryo UI" panose="020B0604030504040204" pitchFamily="50" charset="-128"/>
                <a:ea typeface="Meiryo UI" panose="020B0604030504040204" pitchFamily="50" charset="-128"/>
              </a:rPr>
              <a:t>A</a:t>
            </a:r>
            <a:endParaRPr kumimoji="1" lang="ja-JP" altLang="en-US" sz="1400"/>
          </a:p>
        </p:txBody>
      </p:sp>
      <p:sp>
        <p:nvSpPr>
          <p:cNvPr id="4" name="テキスト ボックス 3">
            <a:extLst>
              <a:ext uri="{FF2B5EF4-FFF2-40B4-BE49-F238E27FC236}">
                <a16:creationId xmlns:a16="http://schemas.microsoft.com/office/drawing/2014/main" id="{BA8CDB7F-FD06-374D-7DDF-99FECBD8F751}"/>
              </a:ext>
            </a:extLst>
          </p:cNvPr>
          <p:cNvSpPr txBox="1"/>
          <p:nvPr/>
        </p:nvSpPr>
        <p:spPr>
          <a:xfrm>
            <a:off x="7257182" y="533901"/>
            <a:ext cx="2539478" cy="307777"/>
          </a:xfrm>
          <a:prstGeom prst="rect">
            <a:avLst/>
          </a:prstGeom>
          <a:noFill/>
        </p:spPr>
        <p:txBody>
          <a:bodyPr wrap="none" rtlCol="0">
            <a:spAutoFit/>
          </a:bodyPr>
          <a:lstStyle/>
          <a:p>
            <a:r>
              <a:rPr lang="ja-JP" altLang="en-US" sz="1400" b="1">
                <a:solidFill>
                  <a:srgbClr val="FF0000"/>
                </a:solidFill>
                <a:latin typeface="Meiryo UI" panose="020B0604030504040204" pitchFamily="50" charset="-128"/>
                <a:ea typeface="Meiryo UI" panose="020B0604030504040204" pitchFamily="50" charset="-128"/>
              </a:rPr>
              <a:t>（共創プラットフォームの名称）</a:t>
            </a:r>
            <a:endParaRPr kumimoji="1" lang="ja-JP" altLang="en-US" sz="1400">
              <a:solidFill>
                <a:srgbClr val="FF0000"/>
              </a:solidFill>
            </a:endParaRPr>
          </a:p>
        </p:txBody>
      </p:sp>
      <p:sp>
        <p:nvSpPr>
          <p:cNvPr id="8" name="正方形/長方形 7">
            <a:extLst>
              <a:ext uri="{FF2B5EF4-FFF2-40B4-BE49-F238E27FC236}">
                <a16:creationId xmlns:a16="http://schemas.microsoft.com/office/drawing/2014/main" id="{7C7D1863-2B57-CB99-FA2A-B7A4D39E9A2E}"/>
              </a:ext>
            </a:extLst>
          </p:cNvPr>
          <p:cNvSpPr/>
          <p:nvPr/>
        </p:nvSpPr>
        <p:spPr>
          <a:xfrm>
            <a:off x="103552" y="4392978"/>
            <a:ext cx="9637420" cy="749970"/>
          </a:xfrm>
          <a:prstGeom prst="rect">
            <a:avLst/>
          </a:prstGeom>
          <a:noFill/>
          <a:ln w="19050" cap="flat" cmpd="sng" algn="ctr">
            <a:noFill/>
            <a:prstDash val="solid"/>
            <a:miter lim="800000"/>
          </a:ln>
          <a:effectLst/>
        </p:spPr>
        <p:txBody>
          <a:bodyPr wrap="square" rtlCol="0" anchor="t">
            <a:noAutofit/>
          </a:bodyPr>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〇次年度以降どのように取組の持続化</a:t>
            </a:r>
            <a:r>
              <a:rPr kumimoji="1" lang="ja-JP" altLang="en-US"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rPr>
              <a:t>や実装（本格運行）に取り組んでいくのか</a:t>
            </a: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、資金面・人材面の確保に関する取り組みを含め、事業継続の方針・計画を記載してください。また、実証に至るまでの目標について、年度ごと定量的に記載してください。</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graphicFrame>
        <p:nvGraphicFramePr>
          <p:cNvPr id="13" name="表 15">
            <a:extLst>
              <a:ext uri="{FF2B5EF4-FFF2-40B4-BE49-F238E27FC236}">
                <a16:creationId xmlns:a16="http://schemas.microsoft.com/office/drawing/2014/main" id="{E6695D34-A08B-E9F8-B188-6FB8D486CE78}"/>
              </a:ext>
            </a:extLst>
          </p:cNvPr>
          <p:cNvGraphicFramePr>
            <a:graphicFrameLocks noGrp="1"/>
          </p:cNvGraphicFramePr>
          <p:nvPr>
            <p:extLst>
              <p:ext uri="{D42A27DB-BD31-4B8C-83A1-F6EECF244321}">
                <p14:modId xmlns:p14="http://schemas.microsoft.com/office/powerpoint/2010/main" val="3064668880"/>
              </p:ext>
            </p:extLst>
          </p:nvPr>
        </p:nvGraphicFramePr>
        <p:xfrm>
          <a:off x="176684" y="3424343"/>
          <a:ext cx="9504000" cy="648000"/>
        </p:xfrm>
        <a:graphic>
          <a:graphicData uri="http://schemas.openxmlformats.org/drawingml/2006/table">
            <a:tbl>
              <a:tblPr firstRow="1" bandRow="1">
                <a:tableStyleId>{5C22544A-7EE6-4342-B048-85BDC9FD1C3A}</a:tableStyleId>
              </a:tblPr>
              <a:tblGrid>
                <a:gridCol w="504000">
                  <a:extLst>
                    <a:ext uri="{9D8B030D-6E8A-4147-A177-3AD203B41FA5}">
                      <a16:colId xmlns:a16="http://schemas.microsoft.com/office/drawing/2014/main" val="2802919061"/>
                    </a:ext>
                  </a:extLst>
                </a:gridCol>
                <a:gridCol w="4248000">
                  <a:extLst>
                    <a:ext uri="{9D8B030D-6E8A-4147-A177-3AD203B41FA5}">
                      <a16:colId xmlns:a16="http://schemas.microsoft.com/office/drawing/2014/main" val="1983601835"/>
                    </a:ext>
                  </a:extLst>
                </a:gridCol>
                <a:gridCol w="504000">
                  <a:extLst>
                    <a:ext uri="{9D8B030D-6E8A-4147-A177-3AD203B41FA5}">
                      <a16:colId xmlns:a16="http://schemas.microsoft.com/office/drawing/2014/main" val="2899279777"/>
                    </a:ext>
                  </a:extLst>
                </a:gridCol>
                <a:gridCol w="4248000">
                  <a:extLst>
                    <a:ext uri="{9D8B030D-6E8A-4147-A177-3AD203B41FA5}">
                      <a16:colId xmlns:a16="http://schemas.microsoft.com/office/drawing/2014/main" val="730759470"/>
                    </a:ext>
                  </a:extLst>
                </a:gridCol>
              </a:tblGrid>
              <a:tr h="324000">
                <a:tc>
                  <a:txBody>
                    <a:bodyPr/>
                    <a:lstStyle/>
                    <a:p>
                      <a:endParaRPr kumimoji="1" lang="ja-JP" altLang="en-US" sz="800" b="0">
                        <a:solidFill>
                          <a:schemeClr val="tx1"/>
                        </a:solidFill>
                        <a:latin typeface="Meiryo UI" panose="020B0604030504040204" pitchFamily="50" charset="-128"/>
                        <a:ea typeface="Meiryo UI" panose="020B0604030504040204" pitchFamily="50" charset="-128"/>
                      </a:endParaRPr>
                    </a:p>
                  </a:txBody>
                  <a:tcPr marL="90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eaLnBrk="1" fontAlgn="base" latinLnBrk="0" hangingPunct="1">
                        <a:lnSpc>
                          <a:spcPts val="2000"/>
                        </a:lnSpc>
                        <a:spcBef>
                          <a:spcPct val="0"/>
                        </a:spcBef>
                        <a:spcAft>
                          <a:spcPct val="0"/>
                        </a:spcAft>
                        <a:buClrTx/>
                        <a:buSzTx/>
                        <a:buFontTx/>
                        <a:buNone/>
                        <a:tabLst/>
                        <a:defRPr/>
                      </a:pPr>
                      <a:r>
                        <a:rPr kumimoji="1" lang="ja-JP" altLang="en-US" sz="800" b="0" kern="0">
                          <a:solidFill>
                            <a:schemeClr val="tx1"/>
                          </a:solidFill>
                          <a:latin typeface="Meiryo UI" panose="020B0604030504040204" pitchFamily="50" charset="-128"/>
                          <a:ea typeface="Meiryo UI" panose="020B0604030504040204" pitchFamily="50" charset="-128"/>
                          <a:cs typeface="メイリオ" panose="020B0604030504040204" pitchFamily="50" charset="-128"/>
                        </a:rPr>
                        <a:t>新たな移動手段の創出や各種送迎への地域住民の混乗などによる、地域住民の利便性向上</a:t>
                      </a:r>
                      <a:endParaRPr kumimoji="1" lang="en-US" altLang="ja-JP" sz="800" b="0" ker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eaLnBrk="1" fontAlgn="base" latinLnBrk="0" hangingPunct="1">
                        <a:lnSpc>
                          <a:spcPts val="2000"/>
                        </a:lnSpc>
                        <a:spcBef>
                          <a:spcPct val="0"/>
                        </a:spcBef>
                        <a:spcAft>
                          <a:spcPct val="0"/>
                        </a:spcAft>
                        <a:buClrTx/>
                        <a:buSzTx/>
                        <a:buFontTx/>
                        <a:buNone/>
                        <a:tabLst/>
                        <a:defRPr/>
                      </a:pPr>
                      <a:endParaRPr kumimoji="1" lang="en-US" altLang="ja-JP" sz="800" b="0" ker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800" b="0" kern="0">
                          <a:solidFill>
                            <a:schemeClr val="tx1"/>
                          </a:solidFill>
                          <a:latin typeface="Meiryo UI" panose="020B0604030504040204" pitchFamily="50" charset="-128"/>
                          <a:ea typeface="Meiryo UI" panose="020B0604030504040204" pitchFamily="50" charset="-128"/>
                          <a:cs typeface="メイリオ" panose="020B0604030504040204" pitchFamily="50" charset="-128"/>
                        </a:rPr>
                        <a:t>貨客混載や各種送迎の公共交通への集約など、交通事業者や地域の関係者の生産性向上</a:t>
                      </a:r>
                      <a:endParaRPr kumimoji="1" lang="en-US" altLang="ja-JP" sz="800" b="0" ker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1792302"/>
                  </a:ext>
                </a:extLst>
              </a:tr>
              <a:tr h="32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800" b="0" kern="0">
                          <a:solidFill>
                            <a:schemeClr val="tx1"/>
                          </a:solidFill>
                          <a:latin typeface="Meiryo UI" panose="020B0604030504040204" pitchFamily="50" charset="-128"/>
                          <a:ea typeface="Meiryo UI" panose="020B0604030504040204" pitchFamily="50" charset="-128"/>
                          <a:cs typeface="メイリオ" panose="020B0604030504040204" pitchFamily="50" charset="-128"/>
                        </a:rPr>
                        <a:t>乗降データを取得する等、データを活用して、事業検証ができる環境整備</a:t>
                      </a:r>
                      <a:endParaRPr kumimoji="1" lang="ja-JP" altLang="en-US" sz="800" b="0">
                        <a:solidFill>
                          <a:schemeClr val="tx1"/>
                        </a:solidFill>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defTabSz="914400" eaLnBrk="1" fontAlgn="base" latinLnBrk="0" hangingPunct="1">
                        <a:lnSpc>
                          <a:spcPts val="2000"/>
                        </a:lnSpc>
                        <a:spcBef>
                          <a:spcPct val="0"/>
                        </a:spcBef>
                        <a:spcAft>
                          <a:spcPct val="0"/>
                        </a:spcAft>
                        <a:buClrTx/>
                        <a:buSzTx/>
                        <a:buFontTx/>
                        <a:buNone/>
                        <a:tabLst/>
                        <a:defRPr/>
                      </a:pPr>
                      <a:endParaRPr kumimoji="1" lang="en-US" altLang="ja-JP" sz="800" b="0" ker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800" b="0" kern="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通院者や商業施設の利用者に関する情報など、他分野の移動需要に関するデータの利活用</a:t>
                      </a:r>
                      <a:endParaRPr kumimoji="1" lang="en-US" altLang="ja-JP" sz="8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29446598"/>
                  </a:ext>
                </a:extLst>
              </a:tr>
            </a:tbl>
          </a:graphicData>
        </a:graphic>
      </p:graphicFrame>
      <p:sp>
        <p:nvSpPr>
          <p:cNvPr id="10" name="正方形/長方形 9">
            <a:extLst>
              <a:ext uri="{FF2B5EF4-FFF2-40B4-BE49-F238E27FC236}">
                <a16:creationId xmlns:a16="http://schemas.microsoft.com/office/drawing/2014/main" id="{06D6A123-B43D-39FA-8DE3-8A38B8F4998B}"/>
              </a:ext>
            </a:extLst>
          </p:cNvPr>
          <p:cNvSpPr/>
          <p:nvPr/>
        </p:nvSpPr>
        <p:spPr>
          <a:xfrm>
            <a:off x="143609" y="3135069"/>
            <a:ext cx="9637420" cy="318705"/>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en-US" altLang="ja-JP" sz="1000" b="1" u="sng" kern="0" dirty="0">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000" b="1" u="sng" kern="0" dirty="0">
                <a:latin typeface="Meiryo UI" panose="020B0604030504040204" pitchFamily="50" charset="-128"/>
                <a:ea typeface="Meiryo UI" panose="020B0604030504040204" pitchFamily="50" charset="-128"/>
                <a:cs typeface="メイリオ" panose="020B0604030504040204" pitchFamily="50" charset="-128"/>
              </a:rPr>
              <a:t>特に以下の効果が想定される場合は、その項目に○をつけ（複数選択可）、当該内容について上記に具体的に記載してください。</a:t>
            </a:r>
          </a:p>
        </p:txBody>
      </p:sp>
      <p:graphicFrame>
        <p:nvGraphicFramePr>
          <p:cNvPr id="15" name="表 15">
            <a:extLst>
              <a:ext uri="{FF2B5EF4-FFF2-40B4-BE49-F238E27FC236}">
                <a16:creationId xmlns:a16="http://schemas.microsoft.com/office/drawing/2014/main" id="{F70347BA-9474-D581-D672-2F8A061EE998}"/>
              </a:ext>
            </a:extLst>
          </p:cNvPr>
          <p:cNvGraphicFramePr>
            <a:graphicFrameLocks noGrp="1"/>
          </p:cNvGraphicFramePr>
          <p:nvPr>
            <p:extLst>
              <p:ext uri="{D42A27DB-BD31-4B8C-83A1-F6EECF244321}">
                <p14:modId xmlns:p14="http://schemas.microsoft.com/office/powerpoint/2010/main" val="3655233111"/>
              </p:ext>
            </p:extLst>
          </p:nvPr>
        </p:nvGraphicFramePr>
        <p:xfrm>
          <a:off x="186003" y="5739173"/>
          <a:ext cx="9552631" cy="923360"/>
        </p:xfrm>
        <a:graphic>
          <a:graphicData uri="http://schemas.openxmlformats.org/drawingml/2006/table">
            <a:tbl>
              <a:tblPr firstRow="1" bandRow="1">
                <a:tableStyleId>{5C22544A-7EE6-4342-B048-85BDC9FD1C3A}</a:tableStyleId>
              </a:tblPr>
              <a:tblGrid>
                <a:gridCol w="1801357">
                  <a:extLst>
                    <a:ext uri="{9D8B030D-6E8A-4147-A177-3AD203B41FA5}">
                      <a16:colId xmlns:a16="http://schemas.microsoft.com/office/drawing/2014/main" val="2802919061"/>
                    </a:ext>
                  </a:extLst>
                </a:gridCol>
                <a:gridCol w="7751274">
                  <a:extLst>
                    <a:ext uri="{9D8B030D-6E8A-4147-A177-3AD203B41FA5}">
                      <a16:colId xmlns:a16="http://schemas.microsoft.com/office/drawing/2014/main" val="1983601835"/>
                    </a:ext>
                  </a:extLst>
                </a:gridCol>
              </a:tblGrid>
              <a:tr h="469152">
                <a:tc>
                  <a:txBody>
                    <a:bodyPr/>
                    <a:lstStyle/>
                    <a:p>
                      <a:pPr algn="ctr"/>
                      <a:r>
                        <a:rPr kumimoji="1" lang="ja-JP" altLang="en-US" sz="1000" b="1">
                          <a:solidFill>
                            <a:schemeClr val="bg1"/>
                          </a:solidFill>
                          <a:latin typeface="Meiryo UI" panose="020B0604030504040204" pitchFamily="50" charset="-128"/>
                          <a:ea typeface="Meiryo UI" panose="020B0604030504040204" pitchFamily="50" charset="-128"/>
                        </a:rPr>
                        <a:t>資金面</a:t>
                      </a:r>
                    </a:p>
                  </a:txBody>
                  <a:tcPr marL="90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r>
                        <a:rPr kumimoji="1" lang="ja-JP" altLang="en-US" sz="1000" b="0">
                          <a:solidFill>
                            <a:srgbClr val="FF0000"/>
                          </a:solidFill>
                          <a:latin typeface="Meiryo UI" panose="020B0604030504040204" pitchFamily="50" charset="-128"/>
                          <a:ea typeface="Meiryo UI" panose="020B0604030504040204" pitchFamily="50" charset="-128"/>
                        </a:rPr>
                        <a:t>地方公共団体や他分野関係者による資金拠出の予定等</a:t>
                      </a:r>
                    </a:p>
                  </a:txBody>
                  <a:tcPr marL="90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1792302"/>
                  </a:ext>
                </a:extLst>
              </a:tr>
              <a:tr h="4542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人材面（運転手の確保）</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交通事業者の運転手確保に対する自治体の支援、他分野の関係者の人材活用による運転手確保</a:t>
                      </a:r>
                      <a:endParaRPr kumimoji="1" lang="ja-JP" altLang="en-US" sz="10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9446598"/>
                  </a:ext>
                </a:extLst>
              </a:tr>
            </a:tbl>
          </a:graphicData>
        </a:graphic>
      </p:graphicFrame>
      <p:sp>
        <p:nvSpPr>
          <p:cNvPr id="9" name="正方形/長方形 8">
            <a:extLst>
              <a:ext uri="{FF2B5EF4-FFF2-40B4-BE49-F238E27FC236}">
                <a16:creationId xmlns:a16="http://schemas.microsoft.com/office/drawing/2014/main" id="{AD8A9D4E-C165-1C39-81B1-A843CA682CAE}"/>
              </a:ext>
            </a:extLst>
          </p:cNvPr>
          <p:cNvSpPr/>
          <p:nvPr/>
        </p:nvSpPr>
        <p:spPr>
          <a:xfrm>
            <a:off x="107049" y="1457895"/>
            <a:ext cx="9575946" cy="624658"/>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〇上記について具体的・定量的に記載してください。</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200" b="0" i="0" u="none" strike="noStrike" kern="0" cap="none" spc="0" normalizeH="0" baseline="0" noProof="0">
              <a:ln>
                <a:noFill/>
              </a:ln>
              <a:solidFill>
                <a:schemeClr val="accent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ja-JP" altLang="en-US" sz="1200" b="0" i="0" u="none" strike="noStrike" kern="0" cap="none" spc="0" normalizeH="0" baseline="0" noProof="0">
              <a:ln>
                <a:noFill/>
              </a:ln>
              <a:solidFill>
                <a:schemeClr val="accent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1" name="正方形/長方形 10">
            <a:extLst>
              <a:ext uri="{FF2B5EF4-FFF2-40B4-BE49-F238E27FC236}">
                <a16:creationId xmlns:a16="http://schemas.microsoft.com/office/drawing/2014/main" id="{C63FC6EB-4736-CD7A-639A-42A8D1B627A4}"/>
              </a:ext>
            </a:extLst>
          </p:cNvPr>
          <p:cNvSpPr/>
          <p:nvPr/>
        </p:nvSpPr>
        <p:spPr>
          <a:xfrm>
            <a:off x="107049" y="2473895"/>
            <a:ext cx="9575946" cy="624658"/>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〇上記について具体的・定量的に記載してください。</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200" b="0" i="0" u="none" strike="noStrike" kern="0" cap="none" spc="0" normalizeH="0" baseline="0" noProof="0">
              <a:ln>
                <a:noFill/>
              </a:ln>
              <a:solidFill>
                <a:schemeClr val="accent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ja-JP" altLang="en-US" sz="1200" b="0" i="0" u="none" strike="noStrike" kern="0" cap="none" spc="0" normalizeH="0" baseline="0" noProof="0">
              <a:ln>
                <a:noFill/>
              </a:ln>
              <a:solidFill>
                <a:schemeClr val="accent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94922500"/>
      </p:ext>
    </p:extLst>
  </p:cSld>
  <p:clrMapOvr>
    <a:masterClrMapping/>
  </p:clrMapOvr>
</p:sld>
</file>

<file path=ppt/theme/theme1.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B050"/>
        </a:solidFill>
        <a:ln w="12700" cap="flat" cmpd="sng" algn="ctr">
          <a:noFill/>
          <a:prstDash val="solid"/>
          <a:miter lim="800000"/>
        </a:ln>
        <a:effectLst/>
      </a:spPr>
      <a:bodyPr rtlCol="0" anchor="ctr"/>
      <a:lstStyle>
        <a:defPPr marL="0" marR="0" indent="0" algn="ctr" defTabSz="914400" eaLnBrk="0" fontAlgn="auto" latinLnBrk="0" hangingPunct="0">
          <a:lnSpc>
            <a:spcPct val="100000"/>
          </a:lnSpc>
          <a:spcBef>
            <a:spcPts val="0"/>
          </a:spcBef>
          <a:spcAft>
            <a:spcPts val="0"/>
          </a:spcAft>
          <a:buClrTx/>
          <a:buSzTx/>
          <a:buFontTx/>
          <a:buNone/>
          <a:tabLst/>
          <a:defRPr kumimoji="0" sz="1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HGMaruGothicMPRO" charset="-128"/>
          </a:defRPr>
        </a:defPPr>
      </a:lst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5154908F-1419-4CAC-B4AE-9298353669D5}" vid="{E00009AC-6EF1-4080-B073-2679ADBAC50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TotalTime>
  <Words>1614</Words>
  <Application>Microsoft Office PowerPoint</Application>
  <PresentationFormat>A4 210 x 297 mm</PresentationFormat>
  <Paragraphs>203</Paragraphs>
  <Slides>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HGP創英角ｺﾞｼｯｸUB</vt:lpstr>
      <vt:lpstr>Meiryo UI</vt:lpstr>
      <vt:lpstr>游ゴシック</vt:lpstr>
      <vt:lpstr>Arial</vt:lpstr>
      <vt:lpstr>Calibri</vt:lpstr>
      <vt:lpstr>Times New Roman</vt:lpstr>
      <vt:lpstr>Trebuchet MS</vt:lpstr>
      <vt:lpstr>1_標準デザイン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菊地 昌吾</cp:lastModifiedBy>
  <cp:revision>2</cp:revision>
  <cp:lastPrinted>2024-05-24T01:02:09Z</cp:lastPrinted>
  <dcterms:created xsi:type="dcterms:W3CDTF">2020-05-10T05:40:16Z</dcterms:created>
  <dcterms:modified xsi:type="dcterms:W3CDTF">2025-03-06T04:43:54Z</dcterms:modified>
</cp:coreProperties>
</file>