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F6D80D9-AB76-42EE-BF66-8190547B054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8959A-7013-4DA6-AD2A-86B2DA37CFD9}" v="85" dt="2025-06-12T09:44:30.836"/>
    <p1510:client id="{EE03766B-90E1-445E-AE60-87162039A0C6}" v="69" dt="2025-06-12T10:07:39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板垣 友圭梨" userId="cf08be58-03bf-472a-a89d-cd8cedb95baf" providerId="ADAL" clId="{EE03766B-90E1-445E-AE60-87162039A0C6}"/>
    <pc:docChg chg="modSld">
      <pc:chgData name="板垣 友圭梨" userId="cf08be58-03bf-472a-a89d-cd8cedb95baf" providerId="ADAL" clId="{EE03766B-90E1-445E-AE60-87162039A0C6}" dt="2025-06-12T10:07:39.033" v="68" actId="207"/>
      <pc:docMkLst>
        <pc:docMk/>
      </pc:docMkLst>
      <pc:sldChg chg="addSp modSp mod">
        <pc:chgData name="板垣 友圭梨" userId="cf08be58-03bf-472a-a89d-cd8cedb95baf" providerId="ADAL" clId="{EE03766B-90E1-445E-AE60-87162039A0C6}" dt="2025-06-12T10:07:39.033" v="68" actId="207"/>
        <pc:sldMkLst>
          <pc:docMk/>
          <pc:sldMk cId="2237344307" sldId="256"/>
        </pc:sldMkLst>
        <pc:spChg chg="mod">
          <ac:chgData name="板垣 友圭梨" userId="cf08be58-03bf-472a-a89d-cd8cedb95baf" providerId="ADAL" clId="{EE03766B-90E1-445E-AE60-87162039A0C6}" dt="2025-06-12T10:06:38.594" v="60" actId="207"/>
          <ac:spMkLst>
            <pc:docMk/>
            <pc:sldMk cId="2237344307" sldId="256"/>
            <ac:spMk id="2" creationId="{9581AAC5-3489-8886-E700-E000B8BF1268}"/>
          </ac:spMkLst>
        </pc:spChg>
        <pc:spChg chg="mod">
          <ac:chgData name="板垣 友圭梨" userId="cf08be58-03bf-472a-a89d-cd8cedb95baf" providerId="ADAL" clId="{EE03766B-90E1-445E-AE60-87162039A0C6}" dt="2025-06-12T10:04:26.702" v="1" actId="1076"/>
          <ac:spMkLst>
            <pc:docMk/>
            <pc:sldMk cId="2237344307" sldId="256"/>
            <ac:spMk id="6" creationId="{9159EF6A-2F61-45B8-EA0C-F4AF173F6B2A}"/>
          </ac:spMkLst>
        </pc:spChg>
        <pc:spChg chg="add mod">
          <ac:chgData name="板垣 友圭梨" userId="cf08be58-03bf-472a-a89d-cd8cedb95baf" providerId="ADAL" clId="{EE03766B-90E1-445E-AE60-87162039A0C6}" dt="2025-06-12T10:07:11.780" v="63" actId="207"/>
          <ac:spMkLst>
            <pc:docMk/>
            <pc:sldMk cId="2237344307" sldId="256"/>
            <ac:spMk id="7" creationId="{73C5A3D1-A770-5C2A-E504-EFB1A1657DFB}"/>
          </ac:spMkLst>
        </pc:spChg>
        <pc:spChg chg="add mod">
          <ac:chgData name="板垣 友圭梨" userId="cf08be58-03bf-472a-a89d-cd8cedb95baf" providerId="ADAL" clId="{EE03766B-90E1-445E-AE60-87162039A0C6}" dt="2025-06-12T10:05:24.742" v="59" actId="20577"/>
          <ac:spMkLst>
            <pc:docMk/>
            <pc:sldMk cId="2237344307" sldId="256"/>
            <ac:spMk id="8" creationId="{54EF8DF7-1F78-E781-E4A7-764E6FC469A8}"/>
          </ac:spMkLst>
        </pc:spChg>
        <pc:spChg chg="mod">
          <ac:chgData name="板垣 友圭梨" userId="cf08be58-03bf-472a-a89d-cd8cedb95baf" providerId="ADAL" clId="{EE03766B-90E1-445E-AE60-87162039A0C6}" dt="2025-06-12T10:06:50.972" v="61" actId="207"/>
          <ac:spMkLst>
            <pc:docMk/>
            <pc:sldMk cId="2237344307" sldId="256"/>
            <ac:spMk id="9" creationId="{4483F331-3A76-5BE3-77E7-1CDED1B862A7}"/>
          </ac:spMkLst>
        </pc:spChg>
        <pc:spChg chg="mod">
          <ac:chgData name="板垣 友圭梨" userId="cf08be58-03bf-472a-a89d-cd8cedb95baf" providerId="ADAL" clId="{EE03766B-90E1-445E-AE60-87162039A0C6}" dt="2025-06-12T10:07:05.925" v="62" actId="207"/>
          <ac:spMkLst>
            <pc:docMk/>
            <pc:sldMk cId="2237344307" sldId="256"/>
            <ac:spMk id="10" creationId="{8F74CA46-141A-7F41-1264-E4C9450757B6}"/>
          </ac:spMkLst>
        </pc:spChg>
        <pc:spChg chg="mod">
          <ac:chgData name="板垣 友圭梨" userId="cf08be58-03bf-472a-a89d-cd8cedb95baf" providerId="ADAL" clId="{EE03766B-90E1-445E-AE60-87162039A0C6}" dt="2025-06-12T10:07:21.346" v="65" actId="207"/>
          <ac:spMkLst>
            <pc:docMk/>
            <pc:sldMk cId="2237344307" sldId="256"/>
            <ac:spMk id="12" creationId="{3B49E097-D9D8-0F36-CE8C-A15BE2526229}"/>
          </ac:spMkLst>
        </pc:spChg>
        <pc:spChg chg="mod">
          <ac:chgData name="板垣 友圭梨" userId="cf08be58-03bf-472a-a89d-cd8cedb95baf" providerId="ADAL" clId="{EE03766B-90E1-445E-AE60-87162039A0C6}" dt="2025-06-12T10:07:27.769" v="66" actId="207"/>
          <ac:spMkLst>
            <pc:docMk/>
            <pc:sldMk cId="2237344307" sldId="256"/>
            <ac:spMk id="13" creationId="{A554DC4A-8BEB-AF76-4B48-B9E66F8939FE}"/>
          </ac:spMkLst>
        </pc:spChg>
        <pc:spChg chg="mod">
          <ac:chgData name="板垣 友圭梨" userId="cf08be58-03bf-472a-a89d-cd8cedb95baf" providerId="ADAL" clId="{EE03766B-90E1-445E-AE60-87162039A0C6}" dt="2025-06-12T10:07:39.033" v="68" actId="207"/>
          <ac:spMkLst>
            <pc:docMk/>
            <pc:sldMk cId="2237344307" sldId="256"/>
            <ac:spMk id="15" creationId="{D20DD732-E68C-B599-C498-D7AC7E4865F8}"/>
          </ac:spMkLst>
        </pc:spChg>
        <pc:spChg chg="mod">
          <ac:chgData name="板垣 友圭梨" userId="cf08be58-03bf-472a-a89d-cd8cedb95baf" providerId="ADAL" clId="{EE03766B-90E1-445E-AE60-87162039A0C6}" dt="2025-06-12T10:04:40.932" v="2" actId="1076"/>
          <ac:spMkLst>
            <pc:docMk/>
            <pc:sldMk cId="2237344307" sldId="256"/>
            <ac:spMk id="16" creationId="{E41CBAA4-271B-E134-D392-7533C8DFD622}"/>
          </ac:spMkLst>
        </pc:spChg>
        <pc:spChg chg="mod">
          <ac:chgData name="板垣 友圭梨" userId="cf08be58-03bf-472a-a89d-cd8cedb95baf" providerId="ADAL" clId="{EE03766B-90E1-445E-AE60-87162039A0C6}" dt="2025-06-12T10:04:21.707" v="0" actId="14100"/>
          <ac:spMkLst>
            <pc:docMk/>
            <pc:sldMk cId="2237344307" sldId="256"/>
            <ac:spMk id="27" creationId="{0CFC9D95-5331-A34E-7F34-E80F6F032893}"/>
          </ac:spMkLst>
        </pc:spChg>
        <pc:spChg chg="mod">
          <ac:chgData name="板垣 友圭梨" userId="cf08be58-03bf-472a-a89d-cd8cedb95baf" providerId="ADAL" clId="{EE03766B-90E1-445E-AE60-87162039A0C6}" dt="2025-06-12T10:05:07.787" v="6" actId="1076"/>
          <ac:spMkLst>
            <pc:docMk/>
            <pc:sldMk cId="2237344307" sldId="256"/>
            <ac:spMk id="38" creationId="{A0DA1B3A-4BD8-0203-53CF-786A407106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0B66C-276C-4E0A-AD53-3AF7AC0A417A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4FDF-0558-4114-9C01-9A4260564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4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6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96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41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0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2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7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7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83F331-3A76-5BE3-77E7-1CDED1B862A7}"/>
              </a:ext>
            </a:extLst>
          </p:cNvPr>
          <p:cNvSpPr txBox="1"/>
          <p:nvPr/>
        </p:nvSpPr>
        <p:spPr>
          <a:xfrm>
            <a:off x="107305" y="2238178"/>
            <a:ext cx="876221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地域課題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74CA46-141A-7F41-1264-E4C9450757B6}"/>
              </a:ext>
            </a:extLst>
          </p:cNvPr>
          <p:cNvSpPr txBox="1"/>
          <p:nvPr/>
        </p:nvSpPr>
        <p:spPr>
          <a:xfrm>
            <a:off x="106131" y="4073588"/>
            <a:ext cx="1377796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実証事業の概要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49E097-D9D8-0F36-CE8C-A15BE2526229}"/>
              </a:ext>
            </a:extLst>
          </p:cNvPr>
          <p:cNvSpPr txBox="1"/>
          <p:nvPr/>
        </p:nvSpPr>
        <p:spPr>
          <a:xfrm>
            <a:off x="4765526" y="819488"/>
            <a:ext cx="1207859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事業実施地域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554DC4A-8BEB-AF76-4B48-B9E66F8939FE}"/>
              </a:ext>
            </a:extLst>
          </p:cNvPr>
          <p:cNvSpPr txBox="1"/>
          <p:nvPr/>
        </p:nvSpPr>
        <p:spPr>
          <a:xfrm>
            <a:off x="4765526" y="3999194"/>
            <a:ext cx="1207859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事業イメージ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81AAC5-3489-8886-E700-E000B8BF1268}"/>
              </a:ext>
            </a:extLst>
          </p:cNvPr>
          <p:cNvSpPr txBox="1"/>
          <p:nvPr/>
        </p:nvSpPr>
        <p:spPr>
          <a:xfrm>
            <a:off x="80962" y="859784"/>
            <a:ext cx="1207859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事業実施主体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6EDBBD-A09F-7AC2-31DA-7F155B730511}"/>
              </a:ext>
            </a:extLst>
          </p:cNvPr>
          <p:cNvSpPr txBox="1"/>
          <p:nvPr/>
        </p:nvSpPr>
        <p:spPr>
          <a:xfrm>
            <a:off x="80961" y="1173289"/>
            <a:ext cx="486401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共創プラットフォーム</a:t>
            </a: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実施主体</a:t>
            </a: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0DA1B3A-4BD8-0203-53CF-786A4071066D}"/>
              </a:ext>
            </a:extLst>
          </p:cNvPr>
          <p:cNvSpPr txBox="1"/>
          <p:nvPr/>
        </p:nvSpPr>
        <p:spPr>
          <a:xfrm>
            <a:off x="106131" y="4379376"/>
            <a:ext cx="454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DC165A6-0009-DDA5-BC78-1B5D8FAF6F29}"/>
              </a:ext>
            </a:extLst>
          </p:cNvPr>
          <p:cNvSpPr txBox="1"/>
          <p:nvPr/>
        </p:nvSpPr>
        <p:spPr>
          <a:xfrm>
            <a:off x="121240" y="2527776"/>
            <a:ext cx="4699764" cy="267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844083" fontAlgn="base">
              <a:lnSpc>
                <a:spcPts val="1477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ja-JP" altLang="en-US" sz="1200" ker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今般の実証運行で解決する地域の課題、お困りごとを具体的に記載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61DF89-2992-AB25-A35D-8CAE2E38DB0B}"/>
              </a:ext>
            </a:extLst>
          </p:cNvPr>
          <p:cNvSpPr/>
          <p:nvPr/>
        </p:nvSpPr>
        <p:spPr>
          <a:xfrm>
            <a:off x="80961" y="56752"/>
            <a:ext cx="8805862" cy="388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EB3E165-E9D3-71EE-DB81-E586FCFD227D}"/>
              </a:ext>
            </a:extLst>
          </p:cNvPr>
          <p:cNvCxnSpPr/>
          <p:nvPr/>
        </p:nvCxnSpPr>
        <p:spPr>
          <a:xfrm>
            <a:off x="80963" y="432491"/>
            <a:ext cx="89820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E2D8940-097E-AEAE-66C3-19FD1E238AC8}"/>
              </a:ext>
            </a:extLst>
          </p:cNvPr>
          <p:cNvSpPr txBox="1"/>
          <p:nvPr/>
        </p:nvSpPr>
        <p:spPr>
          <a:xfrm>
            <a:off x="80961" y="107709"/>
            <a:ext cx="88058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AB5D11B-7E0E-B18F-85BC-38964DF0CA80}"/>
              </a:ext>
            </a:extLst>
          </p:cNvPr>
          <p:cNvSpPr/>
          <p:nvPr/>
        </p:nvSpPr>
        <p:spPr>
          <a:xfrm>
            <a:off x="167780" y="522580"/>
            <a:ext cx="7218365" cy="251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CFC9D95-5331-A34E-7F34-E80F6F032893}"/>
              </a:ext>
            </a:extLst>
          </p:cNvPr>
          <p:cNvSpPr/>
          <p:nvPr/>
        </p:nvSpPr>
        <p:spPr>
          <a:xfrm>
            <a:off x="4944979" y="1395663"/>
            <a:ext cx="3801979" cy="23432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rgbClr val="FF0000"/>
                </a:solidFill>
              </a:rPr>
              <a:t>運行エリア地図を挿入</a:t>
            </a:r>
            <a:endParaRPr kumimoji="1" lang="en-US" altLang="ja-JP" b="1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BE6D83-10F7-F717-7BEB-AB31F8F66A77}"/>
              </a:ext>
            </a:extLst>
          </p:cNvPr>
          <p:cNvSpPr txBox="1"/>
          <p:nvPr/>
        </p:nvSpPr>
        <p:spPr>
          <a:xfrm>
            <a:off x="106131" y="474449"/>
            <a:ext cx="738495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他分野共創の類型　：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59EF6A-2F61-45B8-EA0C-F4AF173F6B2A}"/>
              </a:ext>
            </a:extLst>
          </p:cNvPr>
          <p:cNvSpPr/>
          <p:nvPr/>
        </p:nvSpPr>
        <p:spPr>
          <a:xfrm>
            <a:off x="5069840" y="4449264"/>
            <a:ext cx="3677117" cy="14896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rgbClr val="FF0000"/>
                </a:solidFill>
              </a:rPr>
              <a:t>イメージ、写真等挿入</a:t>
            </a:r>
            <a:endParaRPr kumimoji="1" lang="en-US" altLang="ja-JP" b="1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0DD732-E68C-B599-C498-D7AC7E4865F8}"/>
              </a:ext>
            </a:extLst>
          </p:cNvPr>
          <p:cNvSpPr txBox="1"/>
          <p:nvPr/>
        </p:nvSpPr>
        <p:spPr>
          <a:xfrm>
            <a:off x="4765526" y="6219339"/>
            <a:ext cx="711294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事業費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1CBAA4-271B-E134-D392-7533C8DFD622}"/>
              </a:ext>
            </a:extLst>
          </p:cNvPr>
          <p:cNvSpPr txBox="1"/>
          <p:nvPr/>
        </p:nvSpPr>
        <p:spPr>
          <a:xfrm>
            <a:off x="4765526" y="6585390"/>
            <a:ext cx="45471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○○千円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C5A3D1-A770-5C2A-E504-EFB1A1657DFB}"/>
              </a:ext>
            </a:extLst>
          </p:cNvPr>
          <p:cNvSpPr txBox="1"/>
          <p:nvPr/>
        </p:nvSpPr>
        <p:spPr>
          <a:xfrm>
            <a:off x="106131" y="6219340"/>
            <a:ext cx="1547733" cy="323493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実証事業開始時期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EF8DF7-1F78-E781-E4A7-764E6FC469A8}"/>
              </a:ext>
            </a:extLst>
          </p:cNvPr>
          <p:cNvSpPr txBox="1"/>
          <p:nvPr/>
        </p:nvSpPr>
        <p:spPr>
          <a:xfrm>
            <a:off x="106131" y="6519458"/>
            <a:ext cx="45471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○月頃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34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86420AD34686E4986CAD54958395251" ma:contentTypeVersion="4" ma:contentTypeDescription="新しいドキュメントを作成します。" ma:contentTypeScope="" ma:versionID="f033c8c915fbed888472c9593b81533a">
  <xsd:schema xmlns:xsd="http://www.w3.org/2001/XMLSchema" xmlns:xs="http://www.w3.org/2001/XMLSchema" xmlns:p="http://schemas.microsoft.com/office/2006/metadata/properties" xmlns:ns2="a172e5c4-d30d-4276-baa4-d8b9168cf236" targetNamespace="http://schemas.microsoft.com/office/2006/metadata/properties" ma:root="true" ma:fieldsID="86d2b9d9cfea05dea81d4f754d1ac68b" ns2:_="">
    <xsd:import namespace="a172e5c4-d30d-4276-baa4-d8b9168cf2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2e5c4-d30d-4276-baa4-d8b9168cf2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76594D-1155-48FB-942A-9CF7AC75F0FA}"/>
</file>

<file path=customXml/itemProps2.xml><?xml version="1.0" encoding="utf-8"?>
<ds:datastoreItem xmlns:ds="http://schemas.openxmlformats.org/officeDocument/2006/customXml" ds:itemID="{6352EA5E-BEF0-4909-8850-16A6DD24898B}"/>
</file>

<file path=customXml/itemProps3.xml><?xml version="1.0" encoding="utf-8"?>
<ds:datastoreItem xmlns:ds="http://schemas.openxmlformats.org/officeDocument/2006/customXml" ds:itemID="{477DC064-A922-4690-9219-886AA08EBA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KS staff01</dc:creator>
  <cp:revision>1</cp:revision>
  <cp:lastPrinted>2023-06-29T04:34:50Z</cp:lastPrinted>
  <dcterms:created xsi:type="dcterms:W3CDTF">2023-06-26T00:40:48Z</dcterms:created>
  <dcterms:modified xsi:type="dcterms:W3CDTF">2025-06-12T10:08:19Z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0x010100386420AD34686E4986CAD54958395251</vt:lpwstr>
  </property>
</Properties>
</file>