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4289" r:id="rId1"/>
  </p:sldMasterIdLst>
  <p:notesMasterIdLst>
    <p:notesMasterId r:id="rId6"/>
  </p:notesMasterIdLst>
  <p:handoutMasterIdLst>
    <p:handoutMasterId r:id="rId7"/>
  </p:handoutMasterIdLst>
  <p:sldIdLst>
    <p:sldId id="1978" r:id="rId2"/>
    <p:sldId id="1979" r:id="rId3"/>
    <p:sldId id="1981" r:id="rId4"/>
    <p:sldId id="1980" r:id="rId5"/>
  </p:sldIdLst>
  <p:sldSz cx="9906000" cy="6858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杉浦 美奈" initials="杉浦 美奈" lastIdx="19" clrIdx="0"/>
  <p:cmAuthor id="1" name="加賀田" initials="ㅤ" lastIdx="6" clrIdx="1">
    <p:extLst>
      <p:ext uri="{19B8F6BF-5375-455C-9EA6-DF929625EA0E}">
        <p15:presenceInfo xmlns:p15="http://schemas.microsoft.com/office/powerpoint/2012/main" userId="加賀田" providerId="None"/>
      </p:ext>
    </p:extLst>
  </p:cmAuthor>
  <p:cmAuthor id="2" name="加賀田茂史" initials="加賀田茂史" lastIdx="1" clrIdx="2">
    <p:extLst>
      <p:ext uri="{19B8F6BF-5375-455C-9EA6-DF929625EA0E}">
        <p15:presenceInfo xmlns:p15="http://schemas.microsoft.com/office/powerpoint/2012/main" userId="加賀田茂史"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F4F8"/>
    <a:srgbClr val="BFBFBF"/>
    <a:srgbClr val="FDBFEA"/>
    <a:srgbClr val="FFFBE1"/>
    <a:srgbClr val="FB7133"/>
    <a:srgbClr val="F96FDB"/>
    <a:srgbClr val="FEE2F5"/>
    <a:srgbClr val="FFCC99"/>
    <a:srgbClr val="FFFF99"/>
    <a:srgbClr val="8195D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7F12AFB-7E0E-46A0-A096-CE7772C8464F}" v="55" dt="2024-05-24T08:56:34.357"/>
    <p1510:client id="{8779FED5-C7DA-4E04-ADB4-A14D95888A76}" v="1800" dt="2024-05-24T08:52:24.995"/>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656" y="72"/>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fld id="{3607E4E2-CFA0-46C6-BB55-E0C88AFE24F0}" type="datetimeFigureOut">
              <a:rPr kumimoji="1" lang="ja-JP" altLang="en-US" smtClean="0"/>
              <a:t>2025/3/21</a:t>
            </a:fld>
            <a:endParaRPr kumimoji="1" lang="ja-JP" altLang="en-US"/>
          </a:p>
        </p:txBody>
      </p:sp>
      <p:sp>
        <p:nvSpPr>
          <p:cNvPr id="4" name="フッター プレースホルダー 3"/>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2965DB46-3EB4-47E0-8378-A1C350B4AD96}" type="slidenum">
              <a:rPr kumimoji="1" lang="ja-JP" altLang="en-US" smtClean="0"/>
              <a:t>‹#›</a:t>
            </a:fld>
            <a:endParaRPr kumimoji="1" lang="ja-JP" altLang="en-US"/>
          </a:p>
        </p:txBody>
      </p:sp>
    </p:spTree>
    <p:extLst>
      <p:ext uri="{BB962C8B-B14F-4D97-AF65-F5344CB8AC3E}">
        <p14:creationId xmlns:p14="http://schemas.microsoft.com/office/powerpoint/2010/main" val="30230611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567"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1568"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6E294583-9EF6-4612-9CD6-64065BAACB5B}" type="datetimeFigureOut">
              <a:rPr kumimoji="1" lang="ja-JP" altLang="en-US" smtClean="0"/>
              <a:t>2025/3/21</a:t>
            </a:fld>
            <a:endParaRPr kumimoji="1" lang="ja-JP" altLang="en-US"/>
          </a:p>
        </p:txBody>
      </p:sp>
      <p:sp>
        <p:nvSpPr>
          <p:cNvPr id="1569" name="スライド イメージ プレースホルダー 3"/>
          <p:cNvSpPr>
            <a:spLocks noGrp="1" noRot="1" noChangeAspect="1"/>
          </p:cNvSpPr>
          <p:nvPr>
            <p:ph type="sldImg" idx="2"/>
          </p:nvPr>
        </p:nvSpPr>
        <p:spPr>
          <a:xfrm>
            <a:off x="963613" y="1233488"/>
            <a:ext cx="4808537"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1570"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571"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1572"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34C5FD41-BF19-4E23-9EC3-86ED6F22D42B}" type="slidenum">
              <a:rPr kumimoji="1" lang="ja-JP" altLang="en-US" smtClean="0"/>
              <a:t>‹#›</a:t>
            </a:fld>
            <a:endParaRPr kumimoji="1" lang="ja-JP" altLang="en-US"/>
          </a:p>
        </p:txBody>
      </p:sp>
    </p:spTree>
    <p:extLst>
      <p:ext uri="{BB962C8B-B14F-4D97-AF65-F5344CB8AC3E}">
        <p14:creationId xmlns:p14="http://schemas.microsoft.com/office/powerpoint/2010/main" val="54830584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1FF67FB-DDFB-4929-92DD-A3CEE0062F84}" type="slidenum">
              <a:rPr kumimoji="1" lang="ja-JP" altLang="en-US" sz="1200" b="0" i="0" u="none" strike="noStrike" kern="1200" cap="none" spc="0" normalizeH="0" baseline="0" noProof="0" smtClean="0">
                <a:ln>
                  <a:noFill/>
                </a:ln>
                <a:solidFill>
                  <a:prstClr val="black"/>
                </a:solidFill>
                <a:effectLst/>
                <a:uLnTx/>
                <a:uFillTx/>
                <a:latin typeface="Calibri" panose="020F0502020204030204"/>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0</a:t>
            </a:fld>
            <a:endParaRPr kumimoji="1" lang="ja-JP" altLang="en-US" sz="12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19577765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1FF67FB-DDFB-4929-92DD-A3CEE0062F84}" type="slidenum">
              <a:rPr kumimoji="1" lang="ja-JP" altLang="en-US" sz="1200" b="0" i="0" u="none" strike="noStrike" kern="1200" cap="none" spc="0" normalizeH="0" baseline="0" noProof="0" smtClean="0">
                <a:ln>
                  <a:noFill/>
                </a:ln>
                <a:solidFill>
                  <a:prstClr val="black"/>
                </a:solidFill>
                <a:effectLst/>
                <a:uLnTx/>
                <a:uFillTx/>
                <a:latin typeface="Calibri" panose="020F0502020204030204"/>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15204081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1FF67FB-DDFB-4929-92DD-A3CEE0062F84}" type="slidenum">
              <a:rPr kumimoji="1" lang="ja-JP" altLang="en-US" sz="1200" b="0" i="0" u="none" strike="noStrike" kern="1200" cap="none" spc="0" normalizeH="0" baseline="0" noProof="0" smtClean="0">
                <a:ln>
                  <a:noFill/>
                </a:ln>
                <a:solidFill>
                  <a:prstClr val="black"/>
                </a:solidFill>
                <a:effectLst/>
                <a:uLnTx/>
                <a:uFillTx/>
                <a:latin typeface="Calibri" panose="020F0502020204030204"/>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18662938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1FF67FB-DDFB-4929-92DD-A3CEE0062F84}" type="slidenum">
              <a:rPr kumimoji="1" lang="ja-JP" altLang="en-US" sz="1200" b="0" i="0" u="none" strike="noStrike" kern="1200" cap="none" spc="0" normalizeH="0" baseline="0" noProof="0" smtClean="0">
                <a:ln>
                  <a:noFill/>
                </a:ln>
                <a:solidFill>
                  <a:prstClr val="black"/>
                </a:solidFill>
                <a:effectLst/>
                <a:uLnTx/>
                <a:uFillTx/>
                <a:latin typeface="Calibri" panose="020F0502020204030204"/>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158866131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4" name="Picture 7" descr="mlit_top"/>
          <p:cNvPicPr>
            <a:picLocks noChangeAspect="1" noChangeArrowheads="1"/>
          </p:cNvPicPr>
          <p:nvPr userDrawn="1"/>
        </p:nvPicPr>
        <p:blipFill>
          <a:blip r:embed="rId2">
            <a:extLst>
              <a:ext uri="{28A0092B-C50C-407E-A947-70E740481C1C}">
                <a14:useLocalDpi xmlns:a14="http://schemas.microsoft.com/office/drawing/2010/main" val="0"/>
              </a:ext>
            </a:extLst>
          </a:blip>
          <a:srcRect t="62230"/>
          <a:stretch>
            <a:fillRect/>
          </a:stretch>
        </p:blipFill>
        <p:spPr bwMode="auto">
          <a:xfrm>
            <a:off x="0" y="6524626"/>
            <a:ext cx="9906000" cy="3333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 name="Rectangle 9"/>
          <p:cNvSpPr>
            <a:spLocks noChangeArrowheads="1"/>
          </p:cNvSpPr>
          <p:nvPr userDrawn="1"/>
        </p:nvSpPr>
        <p:spPr bwMode="auto">
          <a:xfrm>
            <a:off x="1833299" y="3284539"/>
            <a:ext cx="8072702" cy="73025"/>
          </a:xfrm>
          <a:prstGeom prst="rect">
            <a:avLst/>
          </a:prstGeom>
          <a:solidFill>
            <a:srgbClr val="0066C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endParaRPr lang="ja-JP" altLang="en-US"/>
          </a:p>
        </p:txBody>
      </p:sp>
      <p:pic>
        <p:nvPicPr>
          <p:cNvPr id="6" name="Picture 11"/>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 y="6051551"/>
            <a:ext cx="2301081" cy="4730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 name="Text Box 12"/>
          <p:cNvSpPr txBox="1">
            <a:spLocks noChangeArrowheads="1"/>
          </p:cNvSpPr>
          <p:nvPr userDrawn="1"/>
        </p:nvSpPr>
        <p:spPr bwMode="auto">
          <a:xfrm>
            <a:off x="1" y="6524625"/>
            <a:ext cx="3642920"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1200" i="1">
                <a:solidFill>
                  <a:schemeClr val="bg1"/>
                </a:solidFill>
                <a:latin typeface="Times New Roman" pitchFamily="18" charset="0"/>
              </a:rPr>
              <a:t>Ministry of Land, Infrastructure, Transport and Tourism</a:t>
            </a:r>
          </a:p>
        </p:txBody>
      </p:sp>
      <p:sp>
        <p:nvSpPr>
          <p:cNvPr id="8" name="テキスト ボックス 18"/>
          <p:cNvSpPr txBox="1">
            <a:spLocks noChangeArrowheads="1"/>
          </p:cNvSpPr>
          <p:nvPr userDrawn="1"/>
        </p:nvSpPr>
        <p:spPr bwMode="auto">
          <a:xfrm>
            <a:off x="8659152" y="57151"/>
            <a:ext cx="1209013" cy="276999"/>
          </a:xfrm>
          <a:prstGeom prst="rect">
            <a:avLst/>
          </a:prstGeom>
          <a:noFill/>
          <a:ln w="1905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en-US" altLang="ja-JP" sz="1200" b="1"/>
              <a:t>【</a:t>
            </a:r>
            <a:r>
              <a:rPr lang="ja-JP" altLang="en-US" sz="1200" b="1"/>
              <a:t>機密性２</a:t>
            </a:r>
            <a:r>
              <a:rPr lang="en-US" altLang="ja-JP" sz="1200" b="1"/>
              <a:t>】</a:t>
            </a:r>
          </a:p>
        </p:txBody>
      </p:sp>
      <p:sp>
        <p:nvSpPr>
          <p:cNvPr id="3074" name="Rectangle 2"/>
          <p:cNvSpPr>
            <a:spLocks noGrp="1" noChangeArrowheads="1"/>
          </p:cNvSpPr>
          <p:nvPr>
            <p:ph type="ctrTitle"/>
          </p:nvPr>
        </p:nvSpPr>
        <p:spPr>
          <a:xfrm>
            <a:off x="1754187" y="2133601"/>
            <a:ext cx="8151813" cy="1470025"/>
          </a:xfrm>
        </p:spPr>
        <p:txBody>
          <a:bodyPr/>
          <a:lstStyle>
            <a:lvl1pPr>
              <a:defRPr sz="4000"/>
            </a:lvl1pPr>
          </a:lstStyle>
          <a:p>
            <a:r>
              <a:rPr lang="ja-JP" altLang="en-US"/>
              <a:t>マスター タイトルの書式設定</a:t>
            </a:r>
          </a:p>
        </p:txBody>
      </p:sp>
      <p:sp>
        <p:nvSpPr>
          <p:cNvPr id="3075" name="Rectangle 3"/>
          <p:cNvSpPr>
            <a:spLocks noGrp="1" noChangeArrowheads="1"/>
          </p:cNvSpPr>
          <p:nvPr>
            <p:ph type="subTitle" idx="1"/>
          </p:nvPr>
        </p:nvSpPr>
        <p:spPr>
          <a:xfrm>
            <a:off x="1485900" y="3886200"/>
            <a:ext cx="6934200" cy="1752600"/>
          </a:xfrm>
        </p:spPr>
        <p:txBody>
          <a:bodyPr/>
          <a:lstStyle>
            <a:lvl1pPr marL="0" indent="0" algn="ctr">
              <a:buFontTx/>
              <a:buNone/>
              <a:defRPr/>
            </a:lvl1pPr>
          </a:lstStyle>
          <a:p>
            <a:r>
              <a:rPr lang="ja-JP" altLang="en-US"/>
              <a:t>マスター サブタイトルの書式設定</a:t>
            </a:r>
          </a:p>
        </p:txBody>
      </p:sp>
      <p:sp>
        <p:nvSpPr>
          <p:cNvPr id="9" name="Rectangle 4"/>
          <p:cNvSpPr>
            <a:spLocks noGrp="1" noChangeArrowheads="1"/>
          </p:cNvSpPr>
          <p:nvPr>
            <p:ph type="dt" sz="half" idx="10"/>
          </p:nvPr>
        </p:nvSpPr>
        <p:spPr/>
        <p:txBody>
          <a:bodyPr/>
          <a:lstStyle>
            <a:lvl1pPr>
              <a:defRPr/>
            </a:lvl1pPr>
          </a:lstStyle>
          <a:p>
            <a:pPr>
              <a:defRPr/>
            </a:pPr>
            <a:endParaRPr lang="en-US" altLang="ja-JP"/>
          </a:p>
        </p:txBody>
      </p:sp>
      <p:sp>
        <p:nvSpPr>
          <p:cNvPr id="10" name="Rectangle 5"/>
          <p:cNvSpPr>
            <a:spLocks noGrp="1" noChangeArrowheads="1"/>
          </p:cNvSpPr>
          <p:nvPr>
            <p:ph type="ftr" sz="quarter" idx="11"/>
          </p:nvPr>
        </p:nvSpPr>
        <p:spPr/>
        <p:txBody>
          <a:bodyPr/>
          <a:lstStyle>
            <a:lvl1pPr>
              <a:defRPr/>
            </a:lvl1pPr>
          </a:lstStyle>
          <a:p>
            <a:pPr>
              <a:defRPr/>
            </a:pPr>
            <a:endParaRPr lang="en-US" altLang="ja-JP"/>
          </a:p>
        </p:txBody>
      </p:sp>
      <p:sp>
        <p:nvSpPr>
          <p:cNvPr id="11" name="Rectangle 6"/>
          <p:cNvSpPr>
            <a:spLocks noGrp="1" noChangeArrowheads="1"/>
          </p:cNvSpPr>
          <p:nvPr>
            <p:ph type="sldNum" sz="quarter" idx="12"/>
          </p:nvPr>
        </p:nvSpPr>
        <p:spPr>
          <a:xfrm>
            <a:off x="7099300" y="6245225"/>
            <a:ext cx="2311400" cy="476250"/>
          </a:xfrm>
        </p:spPr>
        <p:txBody>
          <a:bodyPr/>
          <a:lstStyle>
            <a:lvl1pPr>
              <a:defRPr/>
            </a:lvl1pPr>
          </a:lstStyle>
          <a:p>
            <a:pPr>
              <a:defRPr/>
            </a:pPr>
            <a:fld id="{35C1E978-A3B9-4673-8199-379729392307}" type="slidenum">
              <a:rPr lang="en-US" altLang="ja-JP"/>
              <a:pPr>
                <a:defRPr/>
              </a:pPr>
              <a:t>‹#›</a:t>
            </a:fld>
            <a:endParaRPr lang="en-US" altLang="ja-JP"/>
          </a:p>
        </p:txBody>
      </p:sp>
    </p:spTree>
    <p:extLst>
      <p:ext uri="{BB962C8B-B14F-4D97-AF65-F5344CB8AC3E}">
        <p14:creationId xmlns:p14="http://schemas.microsoft.com/office/powerpoint/2010/main" val="6974162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CDB20612-914C-4BDE-8D4C-FEA4392E99F4}" type="slidenum">
              <a:rPr lang="en-US" altLang="ja-JP"/>
              <a:pPr>
                <a:defRPr/>
              </a:pPr>
              <a:t>‹#›</a:t>
            </a:fld>
            <a:endParaRPr lang="en-US" altLang="ja-JP"/>
          </a:p>
        </p:txBody>
      </p:sp>
    </p:spTree>
    <p:extLst>
      <p:ext uri="{BB962C8B-B14F-4D97-AF65-F5344CB8AC3E}">
        <p14:creationId xmlns:p14="http://schemas.microsoft.com/office/powerpoint/2010/main" val="35461432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58025" y="1"/>
            <a:ext cx="2352675" cy="6126163"/>
          </a:xfrm>
        </p:spPr>
        <p:txBody>
          <a:bodyPr vert="eaVert"/>
          <a:lstStyle/>
          <a:p>
            <a:r>
              <a:rPr lang="ja-JP" altLang="en-US"/>
              <a:t>マスター タイトルの書式設定</a:t>
            </a:r>
          </a:p>
        </p:txBody>
      </p:sp>
      <p:sp>
        <p:nvSpPr>
          <p:cNvPr id="3" name="縦書きテキスト プレースホルダ 2"/>
          <p:cNvSpPr>
            <a:spLocks noGrp="1"/>
          </p:cNvSpPr>
          <p:nvPr>
            <p:ph type="body" orient="vert" idx="1"/>
          </p:nvPr>
        </p:nvSpPr>
        <p:spPr>
          <a:xfrm>
            <a:off x="0" y="1"/>
            <a:ext cx="6892925" cy="612616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86FB01F7-FA20-4B15-9970-D297285851AC}" type="slidenum">
              <a:rPr lang="en-US" altLang="ja-JP"/>
              <a:pPr>
                <a:defRPr/>
              </a:pPr>
              <a:t>‹#›</a:t>
            </a:fld>
            <a:endParaRPr lang="en-US" altLang="ja-JP"/>
          </a:p>
        </p:txBody>
      </p:sp>
    </p:spTree>
    <p:extLst>
      <p:ext uri="{BB962C8B-B14F-4D97-AF65-F5344CB8AC3E}">
        <p14:creationId xmlns:p14="http://schemas.microsoft.com/office/powerpoint/2010/main" val="4384319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651FC12D-27C1-4F31-90C9-A93D49E44687}" type="slidenum">
              <a:rPr lang="en-US" altLang="ja-JP"/>
              <a:pPr>
                <a:defRPr/>
              </a:pPr>
              <a:t>‹#›</a:t>
            </a:fld>
            <a:endParaRPr lang="en-US" altLang="ja-JP"/>
          </a:p>
        </p:txBody>
      </p:sp>
    </p:spTree>
    <p:extLst>
      <p:ext uri="{BB962C8B-B14F-4D97-AF65-F5344CB8AC3E}">
        <p14:creationId xmlns:p14="http://schemas.microsoft.com/office/powerpoint/2010/main" val="8762653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lang="ja-JP" altLang="en-US"/>
              <a:t>マスター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A7694BDB-530F-4364-A4B7-5A1182A1D62D}" type="slidenum">
              <a:rPr lang="en-US" altLang="ja-JP"/>
              <a:pPr>
                <a:defRPr/>
              </a:pPr>
              <a:t>‹#›</a:t>
            </a:fld>
            <a:endParaRPr lang="en-US" altLang="ja-JP"/>
          </a:p>
        </p:txBody>
      </p:sp>
    </p:spTree>
    <p:extLst>
      <p:ext uri="{BB962C8B-B14F-4D97-AF65-F5344CB8AC3E}">
        <p14:creationId xmlns:p14="http://schemas.microsoft.com/office/powerpoint/2010/main" val="41287313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964DE403-68E0-47EB-9A36-3C247B164772}" type="slidenum">
              <a:rPr lang="en-US" altLang="ja-JP"/>
              <a:pPr>
                <a:defRPr/>
              </a:pPr>
              <a:t>‹#›</a:t>
            </a:fld>
            <a:endParaRPr lang="en-US" altLang="ja-JP"/>
          </a:p>
        </p:txBody>
      </p:sp>
    </p:spTree>
    <p:extLst>
      <p:ext uri="{BB962C8B-B14F-4D97-AF65-F5344CB8AC3E}">
        <p14:creationId xmlns:p14="http://schemas.microsoft.com/office/powerpoint/2010/main" val="17314833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マスター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DB541BEC-AD9E-4104-AF2B-4C626651FF89}" type="slidenum">
              <a:rPr lang="en-US" altLang="ja-JP"/>
              <a:pPr>
                <a:defRPr/>
              </a:pPr>
              <a:t>‹#›</a:t>
            </a:fld>
            <a:endParaRPr lang="en-US" altLang="ja-JP"/>
          </a:p>
        </p:txBody>
      </p:sp>
    </p:spTree>
    <p:extLst>
      <p:ext uri="{BB962C8B-B14F-4D97-AF65-F5344CB8AC3E}">
        <p14:creationId xmlns:p14="http://schemas.microsoft.com/office/powerpoint/2010/main" val="34419101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06FFE511-5094-4685-A035-FB392A6605D8}" type="slidenum">
              <a:rPr lang="en-US" altLang="ja-JP"/>
              <a:pPr>
                <a:defRPr/>
              </a:pPr>
              <a:t>‹#›</a:t>
            </a:fld>
            <a:endParaRPr lang="en-US" altLang="ja-JP"/>
          </a:p>
        </p:txBody>
      </p:sp>
    </p:spTree>
    <p:extLst>
      <p:ext uri="{BB962C8B-B14F-4D97-AF65-F5344CB8AC3E}">
        <p14:creationId xmlns:p14="http://schemas.microsoft.com/office/powerpoint/2010/main" val="13885926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DE9C2EA1-6911-4BAC-954D-0A2DD024DDCF}" type="slidenum">
              <a:rPr lang="en-US" altLang="ja-JP"/>
              <a:pPr>
                <a:defRPr/>
              </a:pPr>
              <a:t>‹#›</a:t>
            </a:fld>
            <a:endParaRPr lang="en-US" altLang="ja-JP"/>
          </a:p>
        </p:txBody>
      </p:sp>
    </p:spTree>
    <p:extLst>
      <p:ext uri="{BB962C8B-B14F-4D97-AF65-F5344CB8AC3E}">
        <p14:creationId xmlns:p14="http://schemas.microsoft.com/office/powerpoint/2010/main" val="25640819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a:t>マスター タイトルの書式設定</a:t>
            </a:r>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460176D3-1CBA-4E5C-8891-6A87D7C30D42}" type="slidenum">
              <a:rPr lang="en-US" altLang="ja-JP"/>
              <a:pPr>
                <a:defRPr/>
              </a:pPr>
              <a:t>‹#›</a:t>
            </a:fld>
            <a:endParaRPr lang="en-US" altLang="ja-JP"/>
          </a:p>
        </p:txBody>
      </p:sp>
    </p:spTree>
    <p:extLst>
      <p:ext uri="{BB962C8B-B14F-4D97-AF65-F5344CB8AC3E}">
        <p14:creationId xmlns:p14="http://schemas.microsoft.com/office/powerpoint/2010/main" val="15263707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a:t>マスター タイトルの書式設定</a:t>
            </a:r>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a:t>図を追加</a:t>
            </a:r>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0A3F5529-272E-4A2C-90D7-160EE3AC1005}" type="slidenum">
              <a:rPr lang="en-US" altLang="ja-JP"/>
              <a:pPr>
                <a:defRPr/>
              </a:pPr>
              <a:t>‹#›</a:t>
            </a:fld>
            <a:endParaRPr lang="en-US" altLang="ja-JP"/>
          </a:p>
        </p:txBody>
      </p:sp>
    </p:spTree>
    <p:extLst>
      <p:ext uri="{BB962C8B-B14F-4D97-AF65-F5344CB8AC3E}">
        <p14:creationId xmlns:p14="http://schemas.microsoft.com/office/powerpoint/2010/main" val="2659112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4" name="図 13"/>
          <p:cNvPicPr>
            <a:picLocks noChangeAspect="1"/>
          </p:cNvPicPr>
          <p:nvPr userDrawn="1"/>
        </p:nvPicPr>
        <p:blipFill rotWithShape="1">
          <a:blip r:embed="rId13" cstate="print">
            <a:extLst>
              <a:ext uri="{28A0092B-C50C-407E-A947-70E740481C1C}">
                <a14:useLocalDpi xmlns:a14="http://schemas.microsoft.com/office/drawing/2010/main" val="0"/>
              </a:ext>
            </a:extLst>
          </a:blip>
          <a:srcRect t="61802" b="18136"/>
          <a:stretch/>
        </p:blipFill>
        <p:spPr>
          <a:xfrm>
            <a:off x="1" y="90"/>
            <a:ext cx="9906000" cy="910611"/>
          </a:xfrm>
          <a:prstGeom prst="rect">
            <a:avLst/>
          </a:prstGeom>
        </p:spPr>
      </p:pic>
      <p:sp>
        <p:nvSpPr>
          <p:cNvPr id="1026" name="Rectangle 3"/>
          <p:cNvSpPr>
            <a:spLocks noGrp="1" noChangeArrowheads="1"/>
          </p:cNvSpPr>
          <p:nvPr>
            <p:ph type="body" idx="1"/>
          </p:nvPr>
        </p:nvSpPr>
        <p:spPr bwMode="auto">
          <a:xfrm>
            <a:off x="495300" y="1600201"/>
            <a:ext cx="89154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95300" y="6245225"/>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a typeface="ＭＳ Ｐゴシック" pitchFamily="50" charset="-128"/>
              </a:defRPr>
            </a:lvl1pPr>
          </a:lstStyle>
          <a:p>
            <a:pPr>
              <a:defRPr/>
            </a:pPr>
            <a:endParaRPr lang="en-US" altLang="ja-JP"/>
          </a:p>
        </p:txBody>
      </p:sp>
      <p:sp>
        <p:nvSpPr>
          <p:cNvPr id="1029" name="Rectangle 5"/>
          <p:cNvSpPr>
            <a:spLocks noGrp="1" noChangeArrowheads="1"/>
          </p:cNvSpPr>
          <p:nvPr>
            <p:ph type="ftr" sz="quarter" idx="3"/>
          </p:nvPr>
        </p:nvSpPr>
        <p:spPr bwMode="auto">
          <a:xfrm>
            <a:off x="3384550" y="6245225"/>
            <a:ext cx="31369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a typeface="ＭＳ Ｐゴシック" pitchFamily="50"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7594600" y="6237288"/>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a typeface="ＭＳ Ｐゴシック" pitchFamily="50" charset="-128"/>
              </a:defRPr>
            </a:lvl1pPr>
          </a:lstStyle>
          <a:p>
            <a:pPr>
              <a:defRPr/>
            </a:pPr>
            <a:fld id="{FFDCE21E-3BF4-4A13-BE4A-B95BE9787BE2}" type="slidenum">
              <a:rPr lang="en-US" altLang="ja-JP"/>
              <a:pPr>
                <a:defRPr/>
              </a:pPr>
              <a:t>‹#›</a:t>
            </a:fld>
            <a:endParaRPr lang="en-US" altLang="ja-JP"/>
          </a:p>
        </p:txBody>
      </p:sp>
      <p:sp>
        <p:nvSpPr>
          <p:cNvPr id="1031" name="Rectangle 2"/>
          <p:cNvSpPr>
            <a:spLocks noGrp="1" noChangeArrowheads="1"/>
          </p:cNvSpPr>
          <p:nvPr>
            <p:ph type="title"/>
          </p:nvPr>
        </p:nvSpPr>
        <p:spPr bwMode="auto">
          <a:xfrm>
            <a:off x="1" y="0"/>
            <a:ext cx="5343393" cy="476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Tree>
    <p:extLst>
      <p:ext uri="{BB962C8B-B14F-4D97-AF65-F5344CB8AC3E}">
        <p14:creationId xmlns:p14="http://schemas.microsoft.com/office/powerpoint/2010/main" val="1782278651"/>
      </p:ext>
    </p:extLst>
  </p:cSld>
  <p:clrMap bg1="lt1" tx1="dk1" bg2="lt2" tx2="dk2" accent1="accent1" accent2="accent2" accent3="accent3" accent4="accent4" accent5="accent5" accent6="accent6" hlink="hlink" folHlink="folHlink"/>
  <p:sldLayoutIdLst>
    <p:sldLayoutId id="2147484290" r:id="rId1"/>
    <p:sldLayoutId id="2147484291" r:id="rId2"/>
    <p:sldLayoutId id="2147484292" r:id="rId3"/>
    <p:sldLayoutId id="2147484293" r:id="rId4"/>
    <p:sldLayoutId id="2147484294" r:id="rId5"/>
    <p:sldLayoutId id="2147484295" r:id="rId6"/>
    <p:sldLayoutId id="2147484296" r:id="rId7"/>
    <p:sldLayoutId id="2147484297" r:id="rId8"/>
    <p:sldLayoutId id="2147484298" r:id="rId9"/>
    <p:sldLayoutId id="2147484299" r:id="rId10"/>
    <p:sldLayoutId id="2147484300" r:id="rId11"/>
  </p:sldLayoutIdLst>
  <p:hf hdr="0" ftr="0" dt="0"/>
  <p:txStyles>
    <p:titleStyle>
      <a:lvl1pPr algn="l" rtl="0" eaLnBrk="1" fontAlgn="base" hangingPunct="1">
        <a:spcBef>
          <a:spcPct val="0"/>
        </a:spcBef>
        <a:spcAft>
          <a:spcPct val="0"/>
        </a:spcAft>
        <a:defRPr kumimoji="1" sz="2800">
          <a:solidFill>
            <a:srgbClr val="4087C8"/>
          </a:solidFill>
          <a:latin typeface="+mj-lt"/>
          <a:ea typeface="+mj-ea"/>
          <a:cs typeface="+mj-cs"/>
        </a:defRPr>
      </a:lvl1pPr>
      <a:lvl2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5pPr>
      <a:lvl6pPr marL="4572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4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6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800" algn="l" rtl="0" eaLnBrk="1" fontAlgn="base" hangingPunct="1">
        <a:spcBef>
          <a:spcPct val="0"/>
        </a:spcBef>
        <a:spcAft>
          <a:spcPct val="0"/>
        </a:spcAft>
        <a:defRPr kumimoji="1" sz="2800">
          <a:solidFill>
            <a:srgbClr val="4087C8"/>
          </a:solidFill>
          <a:latin typeface="HGP創英角ｺﾞｼｯｸUB" pitchFamily="50" charset="-128"/>
          <a:ea typeface="HGP創英角ｺﾞｼｯｸUB" pitchFamily="50"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正方形/長方形 24"/>
          <p:cNvSpPr/>
          <p:nvPr/>
        </p:nvSpPr>
        <p:spPr>
          <a:xfrm>
            <a:off x="72843" y="3627413"/>
            <a:ext cx="9760313" cy="3116908"/>
          </a:xfrm>
          <a:prstGeom prst="rect">
            <a:avLst/>
          </a:prstGeom>
          <a:noFill/>
          <a:ln w="19050" cap="flat" cmpd="sng" algn="ctr">
            <a:solidFill>
              <a:schemeClr val="tx1"/>
            </a:solidFill>
            <a:prstDash val="solid"/>
            <a:miter lim="800000"/>
          </a:ln>
          <a:effectLst/>
        </p:spPr>
        <p:txBody>
          <a:bodyPr rtlCol="0" anchor="t"/>
          <a:lstStyle/>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200" b="1" i="0" u="none" strike="noStrike" kern="0" cap="none" spc="0" normalizeH="0" baseline="0" noProof="0">
              <a:ln>
                <a:noFill/>
              </a:ln>
              <a:solidFill>
                <a:srgbClr val="FFC000"/>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000"/>
              </a:lnSpc>
              <a:spcBef>
                <a:spcPts val="600"/>
              </a:spcBef>
              <a:spcAft>
                <a:spcPct val="0"/>
              </a:spcAft>
              <a:buClrTx/>
              <a:buSzTx/>
              <a:buFontTx/>
              <a:buNone/>
              <a:tabLst/>
              <a:defRPr/>
            </a:pPr>
            <a:r>
              <a:rPr kumimoji="1" lang="ja-JP" altLang="en-US" sz="1200" b="1" i="0" u="none" strike="noStrike" kern="0" cap="none" spc="0" normalizeH="0" baseline="0" noProof="0">
                <a:ln>
                  <a:noFill/>
                </a:ln>
                <a:solidFill>
                  <a:srgbClr val="FFC000"/>
                </a:solidFill>
                <a:effectLst/>
                <a:uLnTx/>
                <a:uFillTx/>
                <a:latin typeface="Meiryo UI" panose="020B0604030504040204" pitchFamily="50" charset="-128"/>
                <a:ea typeface="Meiryo UI" panose="020B0604030504040204" pitchFamily="50" charset="-128"/>
                <a:cs typeface="メイリオ" panose="020B0604030504040204" pitchFamily="50" charset="-128"/>
              </a:rPr>
              <a:t>（地域交通に係る人材の現状・課題）</a:t>
            </a:r>
            <a:endParaRPr kumimoji="1" lang="en-US" altLang="ja-JP" sz="1200" b="1" i="0" u="none" strike="noStrike" kern="0" cap="none" spc="0" normalizeH="0" baseline="0" noProof="0">
              <a:ln>
                <a:noFill/>
              </a:ln>
              <a:solidFill>
                <a:srgbClr val="FFC000"/>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000"/>
              </a:lnSpc>
              <a:spcBef>
                <a:spcPts val="600"/>
              </a:spcBef>
              <a:spcAft>
                <a:spcPct val="0"/>
              </a:spcAft>
              <a:buClrTx/>
              <a:buSzTx/>
              <a:buFontTx/>
              <a:buNone/>
              <a:tabLst/>
              <a:defRPr/>
            </a:pPr>
            <a:endParaRPr kumimoji="1" lang="en-US" altLang="ja-JP" sz="1200" b="1" kern="0">
              <a:solidFill>
                <a:srgbClr val="FFC000"/>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200" b="1" i="0" u="none" strike="noStrike" kern="0" cap="none" spc="0" normalizeH="0" baseline="0" noProof="0">
              <a:ln>
                <a:noFill/>
              </a:ln>
              <a:solidFill>
                <a:srgbClr val="FFC000"/>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200" b="1" i="0" u="none" strike="noStrike" kern="0" cap="none" spc="0" normalizeH="0" baseline="0" noProof="0">
              <a:ln>
                <a:noFill/>
              </a:ln>
              <a:solidFill>
                <a:srgbClr val="FFC000"/>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000"/>
              </a:lnSpc>
              <a:spcBef>
                <a:spcPts val="600"/>
              </a:spcBef>
              <a:spcAft>
                <a:spcPct val="0"/>
              </a:spcAft>
              <a:buClrTx/>
              <a:buSzTx/>
              <a:buFontTx/>
              <a:buNone/>
              <a:tabLst/>
              <a:defRPr/>
            </a:pPr>
            <a:endParaRPr kumimoji="1" lang="en-US" altLang="ja-JP" sz="1200" b="1" i="0" u="none" strike="noStrike" kern="0" cap="none" spc="0" normalizeH="0" baseline="0" noProof="0">
              <a:ln>
                <a:noFill/>
              </a:ln>
              <a:solidFill>
                <a:srgbClr val="FFC000"/>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2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200" b="1" kern="0">
              <a:solidFill>
                <a:srgbClr val="FFC000"/>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200" b="1" kern="0">
              <a:solidFill>
                <a:srgbClr val="FFC000"/>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200" b="1" kern="0">
              <a:solidFill>
                <a:srgbClr val="FFC000"/>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200" b="1" kern="0">
              <a:solidFill>
                <a:srgbClr val="FFC000"/>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200" b="1" kern="0">
              <a:solidFill>
                <a:srgbClr val="FFC000"/>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200" b="1" kern="0">
              <a:solidFill>
                <a:srgbClr val="FFC000"/>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200" b="1" kern="0">
              <a:solidFill>
                <a:srgbClr val="FFC000"/>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28" name="正方形/長方形 27"/>
          <p:cNvSpPr/>
          <p:nvPr/>
        </p:nvSpPr>
        <p:spPr>
          <a:xfrm>
            <a:off x="175087" y="3549332"/>
            <a:ext cx="1245750" cy="309491"/>
          </a:xfrm>
          <a:prstGeom prst="rect">
            <a:avLst/>
          </a:prstGeom>
          <a:solidFill>
            <a:srgbClr val="FFC000"/>
          </a:solidFill>
          <a:ln w="12700" cap="flat" cmpd="sng" algn="ctr">
            <a:noFill/>
            <a:prstDash val="solid"/>
            <a:miter lim="800000"/>
          </a:ln>
          <a:effectLst/>
        </p:spPr>
        <p:txBody>
          <a:bodyPr rtlCol="0"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kumimoji="0" lang="ja-JP" altLang="en-US" sz="1600" b="1" i="0" u="none" strike="noStrike" kern="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HGMaruGothicMPRO" charset="-128"/>
              </a:rPr>
              <a:t>現状・課題</a:t>
            </a:r>
          </a:p>
        </p:txBody>
      </p:sp>
      <p:sp>
        <p:nvSpPr>
          <p:cNvPr id="2" name="四角形吹き出し 50">
            <a:extLst>
              <a:ext uri="{FF2B5EF4-FFF2-40B4-BE49-F238E27FC236}">
                <a16:creationId xmlns:a16="http://schemas.microsoft.com/office/drawing/2014/main" id="{120F757B-711A-62A5-509A-C71B447F7694}"/>
              </a:ext>
            </a:extLst>
          </p:cNvPr>
          <p:cNvSpPr/>
          <p:nvPr/>
        </p:nvSpPr>
        <p:spPr>
          <a:xfrm>
            <a:off x="362526" y="-891511"/>
            <a:ext cx="2218441" cy="580093"/>
          </a:xfrm>
          <a:prstGeom prst="wedgeRectCallout">
            <a:avLst>
              <a:gd name="adj1" fmla="val -39704"/>
              <a:gd name="adj2" fmla="val 92486"/>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kumimoji="1" lang="ja-JP" altLang="en-US" sz="1050">
                <a:solidFill>
                  <a:srgbClr val="FF0000"/>
                </a:solidFill>
                <a:effectLst/>
                <a:latin typeface="Meiryo UI" panose="020B0604030504040204" pitchFamily="50" charset="-128"/>
                <a:ea typeface="Meiryo UI" panose="020B0604030504040204" pitchFamily="50" charset="-128"/>
              </a:rPr>
              <a:t>共創プラットフォームが取り組む事業の名称をカッコは削除し記載してください。</a:t>
            </a:r>
            <a:endParaRPr kumimoji="1" lang="en-US" altLang="ja-JP" sz="1050">
              <a:solidFill>
                <a:srgbClr val="FF0000"/>
              </a:solidFill>
              <a:effectLst/>
              <a:latin typeface="Meiryo UI" panose="020B0604030504040204" pitchFamily="50" charset="-128"/>
              <a:ea typeface="Meiryo UI" panose="020B0604030504040204" pitchFamily="50" charset="-128"/>
            </a:endParaRPr>
          </a:p>
          <a:p>
            <a:r>
              <a:rPr lang="ja-JP" altLang="en-US" sz="1050">
                <a:solidFill>
                  <a:srgbClr val="FF0000"/>
                </a:solidFill>
                <a:effectLst/>
                <a:latin typeface="Meiryo UI" panose="020B0604030504040204" pitchFamily="50" charset="-128"/>
                <a:ea typeface="Meiryo UI" panose="020B0604030504040204" pitchFamily="50" charset="-128"/>
              </a:rPr>
              <a:t>（次スライド以降、同様）</a:t>
            </a:r>
            <a:endParaRPr lang="ja-JP" altLang="ja-JP" sz="1050">
              <a:solidFill>
                <a:srgbClr val="FF0000"/>
              </a:solidFill>
              <a:effectLst/>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75593CBE-78A6-230E-9EE2-23D532CB3D7F}"/>
              </a:ext>
            </a:extLst>
          </p:cNvPr>
          <p:cNvSpPr txBox="1"/>
          <p:nvPr/>
        </p:nvSpPr>
        <p:spPr>
          <a:xfrm>
            <a:off x="103552" y="103223"/>
            <a:ext cx="3743332" cy="369332"/>
          </a:xfrm>
          <a:prstGeom prst="rect">
            <a:avLst/>
          </a:prstGeom>
          <a:noFill/>
        </p:spPr>
        <p:txBody>
          <a:bodyPr wrap="none" rtlCol="0">
            <a:spAutoFit/>
          </a:bodyPr>
          <a:lstStyle/>
          <a:p>
            <a:r>
              <a:rPr lang="ja-JP" altLang="en-US" sz="1800" b="1">
                <a:solidFill>
                  <a:srgbClr val="FF0000"/>
                </a:solidFill>
                <a:latin typeface="Meiryo UI" panose="020B0604030504040204" pitchFamily="50" charset="-128"/>
                <a:ea typeface="Meiryo UI" panose="020B0604030504040204" pitchFamily="50" charset="-128"/>
              </a:rPr>
              <a:t>（事業主体が取り組む事業の名称）</a:t>
            </a:r>
            <a:endParaRPr kumimoji="1" lang="ja-JP" altLang="en-US">
              <a:solidFill>
                <a:srgbClr val="FF0000"/>
              </a:solidFill>
            </a:endParaRPr>
          </a:p>
        </p:txBody>
      </p:sp>
      <p:sp>
        <p:nvSpPr>
          <p:cNvPr id="4" name="テキスト ボックス 3">
            <a:extLst>
              <a:ext uri="{FF2B5EF4-FFF2-40B4-BE49-F238E27FC236}">
                <a16:creationId xmlns:a16="http://schemas.microsoft.com/office/drawing/2014/main" id="{56FF63F4-A185-9C39-DF91-1FAFABC1FBE9}"/>
              </a:ext>
            </a:extLst>
          </p:cNvPr>
          <p:cNvSpPr txBox="1"/>
          <p:nvPr/>
        </p:nvSpPr>
        <p:spPr>
          <a:xfrm>
            <a:off x="8760175" y="106059"/>
            <a:ext cx="1048685" cy="307777"/>
          </a:xfrm>
          <a:prstGeom prst="rect">
            <a:avLst/>
          </a:prstGeom>
          <a:noFill/>
          <a:ln>
            <a:solidFill>
              <a:schemeClr val="tx1"/>
            </a:solidFill>
          </a:ln>
        </p:spPr>
        <p:txBody>
          <a:bodyPr wrap="none" rtlCol="0">
            <a:spAutoFit/>
          </a:bodyPr>
          <a:lstStyle/>
          <a:p>
            <a:pPr algn="ctr"/>
            <a:r>
              <a:rPr lang="ja-JP" altLang="en-US" sz="1400">
                <a:latin typeface="Meiryo UI" panose="020B0604030504040204" pitchFamily="50" charset="-128"/>
                <a:ea typeface="Meiryo UI" panose="020B0604030504040204" pitchFamily="50" charset="-128"/>
              </a:rPr>
              <a:t>応募様式ア</a:t>
            </a:r>
            <a:endParaRPr kumimoji="1" lang="ja-JP" altLang="en-US" sz="1400"/>
          </a:p>
        </p:txBody>
      </p:sp>
      <p:sp>
        <p:nvSpPr>
          <p:cNvPr id="5" name="テキスト ボックス 4">
            <a:extLst>
              <a:ext uri="{FF2B5EF4-FFF2-40B4-BE49-F238E27FC236}">
                <a16:creationId xmlns:a16="http://schemas.microsoft.com/office/drawing/2014/main" id="{B29A0E18-544D-21A4-857D-2AEBC29632E0}"/>
              </a:ext>
            </a:extLst>
          </p:cNvPr>
          <p:cNvSpPr txBox="1"/>
          <p:nvPr/>
        </p:nvSpPr>
        <p:spPr>
          <a:xfrm>
            <a:off x="8210912" y="534123"/>
            <a:ext cx="1786066" cy="307777"/>
          </a:xfrm>
          <a:prstGeom prst="rect">
            <a:avLst/>
          </a:prstGeom>
          <a:noFill/>
        </p:spPr>
        <p:txBody>
          <a:bodyPr wrap="none" rtlCol="0">
            <a:spAutoFit/>
          </a:bodyPr>
          <a:lstStyle/>
          <a:p>
            <a:r>
              <a:rPr lang="ja-JP" altLang="en-US" sz="1400" b="1">
                <a:solidFill>
                  <a:srgbClr val="FF0000"/>
                </a:solidFill>
                <a:latin typeface="Meiryo UI" panose="020B0604030504040204" pitchFamily="50" charset="-128"/>
                <a:ea typeface="Meiryo UI" panose="020B0604030504040204" pitchFamily="50" charset="-128"/>
              </a:rPr>
              <a:t>（事業主体の名称）</a:t>
            </a:r>
            <a:endParaRPr kumimoji="1" lang="ja-JP" altLang="en-US" sz="1400">
              <a:solidFill>
                <a:srgbClr val="FF0000"/>
              </a:solidFill>
              <a:latin typeface="Meiryo UI" panose="020B0604030504040204" pitchFamily="50" charset="-128"/>
              <a:ea typeface="Meiryo UI" panose="020B0604030504040204" pitchFamily="50" charset="-128"/>
            </a:endParaRPr>
          </a:p>
        </p:txBody>
      </p:sp>
      <p:sp>
        <p:nvSpPr>
          <p:cNvPr id="9" name="正方形/長方形 8">
            <a:extLst>
              <a:ext uri="{FF2B5EF4-FFF2-40B4-BE49-F238E27FC236}">
                <a16:creationId xmlns:a16="http://schemas.microsoft.com/office/drawing/2014/main" id="{3842B49F-2B33-0DEE-5C34-84EB7EC3DDCA}"/>
              </a:ext>
            </a:extLst>
          </p:cNvPr>
          <p:cNvSpPr/>
          <p:nvPr/>
        </p:nvSpPr>
        <p:spPr>
          <a:xfrm>
            <a:off x="65843" y="994129"/>
            <a:ext cx="9760313" cy="2510265"/>
          </a:xfrm>
          <a:prstGeom prst="rect">
            <a:avLst/>
          </a:prstGeom>
          <a:noFill/>
          <a:ln w="19050" cap="flat" cmpd="sng" algn="ctr">
            <a:solidFill>
              <a:schemeClr val="tx1"/>
            </a:solidFill>
            <a:prstDash val="solid"/>
            <a:miter lim="800000"/>
          </a:ln>
          <a:effectLst/>
        </p:spPr>
        <p:txBody>
          <a:bodyPr rtlCol="0" anchor="t"/>
          <a:lstStyle/>
          <a:p>
            <a:pPr marL="0" marR="0" lvl="0" indent="0" defTabSz="914400" eaLnBrk="1" fontAlgn="base" latinLnBrk="0" hangingPunct="1">
              <a:lnSpc>
                <a:spcPts val="1600"/>
              </a:lnSpc>
              <a:spcBef>
                <a:spcPct val="0"/>
              </a:spcBef>
              <a:spcAft>
                <a:spcPct val="0"/>
              </a:spcAft>
              <a:buClrTx/>
              <a:buSzTx/>
              <a:buFontTx/>
              <a:buNone/>
              <a:tabLst/>
              <a:defRPr/>
            </a:pPr>
            <a:endParaRPr kumimoji="1" lang="ja-JP" altLang="en-US" sz="1400" b="1" i="0" u="none" strike="noStrike" kern="0" cap="none" spc="0" normalizeH="0" baseline="0" noProof="0">
              <a:ln>
                <a:noFill/>
              </a:ln>
              <a:solidFill>
                <a:srgbClr val="00B050"/>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p:txBody>
      </p:sp>
      <p:sp>
        <p:nvSpPr>
          <p:cNvPr id="8" name="正方形/長方形 7">
            <a:extLst>
              <a:ext uri="{FF2B5EF4-FFF2-40B4-BE49-F238E27FC236}">
                <a16:creationId xmlns:a16="http://schemas.microsoft.com/office/drawing/2014/main" id="{D83DB71A-5D51-B175-5C8F-D616B98E3458}"/>
              </a:ext>
            </a:extLst>
          </p:cNvPr>
          <p:cNvSpPr/>
          <p:nvPr/>
        </p:nvSpPr>
        <p:spPr>
          <a:xfrm>
            <a:off x="175087" y="811643"/>
            <a:ext cx="1607993" cy="324000"/>
          </a:xfrm>
          <a:prstGeom prst="rect">
            <a:avLst/>
          </a:prstGeom>
          <a:solidFill>
            <a:srgbClr val="FFC000"/>
          </a:solidFill>
          <a:ln w="12700" cap="flat" cmpd="sng" algn="ctr">
            <a:noFill/>
            <a:prstDash val="solid"/>
            <a:miter lim="800000"/>
          </a:ln>
          <a:effectLst/>
        </p:spPr>
        <p:txBody>
          <a:bodyPr rtlCol="0" anchor="ctr"/>
          <a:lstStyle/>
          <a:p>
            <a:pPr marL="0" marR="0" lvl="0" indent="0" algn="ctr" defTabSz="914400" rtl="0" eaLnBrk="0" fontAlgn="auto" latinLnBrk="0" hangingPunct="0">
              <a:lnSpc>
                <a:spcPct val="100000"/>
              </a:lnSpc>
              <a:spcBef>
                <a:spcPts val="0"/>
              </a:spcBef>
              <a:spcAft>
                <a:spcPts val="0"/>
              </a:spcAft>
              <a:buClrTx/>
              <a:buSzTx/>
              <a:buFontTx/>
              <a:buNone/>
              <a:tabLst/>
              <a:defRPr/>
            </a:pPr>
            <a:r>
              <a:rPr lang="ja-JP" altLang="en-US" sz="1600" b="1" kern="0">
                <a:solidFill>
                  <a:prstClr val="white"/>
                </a:solidFill>
                <a:latin typeface="Meiryo UI" panose="020B0604030504040204" pitchFamily="50" charset="-128"/>
                <a:ea typeface="Meiryo UI" panose="020B0604030504040204" pitchFamily="50" charset="-128"/>
                <a:cs typeface="HGMaruGothicMPRO" charset="-128"/>
              </a:rPr>
              <a:t>事業の基礎情報</a:t>
            </a:r>
            <a:endParaRPr kumimoji="0" lang="ja-JP" altLang="en-US" sz="1600" b="1"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HGMaruGothicMPRO" charset="-128"/>
            </a:endParaRPr>
          </a:p>
        </p:txBody>
      </p:sp>
      <p:graphicFrame>
        <p:nvGraphicFramePr>
          <p:cNvPr id="10" name="表 11">
            <a:extLst>
              <a:ext uri="{FF2B5EF4-FFF2-40B4-BE49-F238E27FC236}">
                <a16:creationId xmlns:a16="http://schemas.microsoft.com/office/drawing/2014/main" id="{A82FE426-E551-2501-3425-A6990A42D5BB}"/>
              </a:ext>
            </a:extLst>
          </p:cNvPr>
          <p:cNvGraphicFramePr>
            <a:graphicFrameLocks noGrp="1"/>
          </p:cNvGraphicFramePr>
          <p:nvPr>
            <p:extLst>
              <p:ext uri="{D42A27DB-BD31-4B8C-83A1-F6EECF244321}">
                <p14:modId xmlns:p14="http://schemas.microsoft.com/office/powerpoint/2010/main" val="3864882902"/>
              </p:ext>
            </p:extLst>
          </p:nvPr>
        </p:nvGraphicFramePr>
        <p:xfrm>
          <a:off x="326364" y="1180581"/>
          <a:ext cx="9367232" cy="2268000"/>
        </p:xfrm>
        <a:graphic>
          <a:graphicData uri="http://schemas.openxmlformats.org/drawingml/2006/table">
            <a:tbl>
              <a:tblPr>
                <a:tableStyleId>{5C22544A-7EE6-4342-B048-85BDC9FD1C3A}</a:tableStyleId>
              </a:tblPr>
              <a:tblGrid>
                <a:gridCol w="1468596">
                  <a:extLst>
                    <a:ext uri="{9D8B030D-6E8A-4147-A177-3AD203B41FA5}">
                      <a16:colId xmlns:a16="http://schemas.microsoft.com/office/drawing/2014/main" val="2772054924"/>
                    </a:ext>
                  </a:extLst>
                </a:gridCol>
                <a:gridCol w="7898636">
                  <a:extLst>
                    <a:ext uri="{9D8B030D-6E8A-4147-A177-3AD203B41FA5}">
                      <a16:colId xmlns:a16="http://schemas.microsoft.com/office/drawing/2014/main" val="3538647029"/>
                    </a:ext>
                  </a:extLst>
                </a:gridCol>
              </a:tblGrid>
              <a:tr h="324000">
                <a:tc>
                  <a:txBody>
                    <a:bodyPr/>
                    <a:lstStyle/>
                    <a:p>
                      <a:r>
                        <a:rPr kumimoji="1" lang="ja-JP" altLang="en-US" sz="1400">
                          <a:latin typeface="Meiryo UI" panose="020B0604030504040204" pitchFamily="50" charset="-128"/>
                          <a:ea typeface="Meiryo UI" panose="020B0604030504040204" pitchFamily="50" charset="-128"/>
                        </a:rPr>
                        <a:t>事業実施地域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a:solidFill>
                            <a:srgbClr val="FF0000"/>
                          </a:solidFill>
                          <a:latin typeface="Meiryo UI" panose="020B0604030504040204" pitchFamily="50" charset="-128"/>
                          <a:ea typeface="Meiryo UI" panose="020B0604030504040204" pitchFamily="50" charset="-128"/>
                        </a:rPr>
                        <a:t>事業実施エリアが含まれる都道府県・市町村を記載（広域の場合、複数記載可）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94182809"/>
                  </a:ext>
                </a:extLst>
              </a:tr>
              <a:tr h="324000">
                <a:tc>
                  <a:txBody>
                    <a:bodyPr/>
                    <a:lstStyle/>
                    <a:p>
                      <a:r>
                        <a:rPr kumimoji="1" lang="ja-JP" altLang="en-US" sz="1400">
                          <a:latin typeface="Meiryo UI" panose="020B0604030504040204" pitchFamily="50" charset="-128"/>
                          <a:ea typeface="Meiryo UI" panose="020B0604030504040204" pitchFamily="50" charset="-128"/>
                        </a:rPr>
                        <a:t>人材育成の対象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a:solidFill>
                            <a:srgbClr val="FF0000"/>
                          </a:solidFill>
                          <a:latin typeface="Meiryo UI" panose="020B0604030504040204" pitchFamily="50" charset="-128"/>
                          <a:ea typeface="Meiryo UI" panose="020B0604030504040204" pitchFamily="50" charset="-128"/>
                        </a:rPr>
                        <a:t>育成のターゲットとする属性・層を具体的に記載</a:t>
                      </a:r>
                      <a:endParaRPr kumimoji="1" lang="en-US" altLang="ja-JP" sz="1200">
                        <a:solidFill>
                          <a:srgbClr val="FF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56890156"/>
                  </a:ext>
                </a:extLst>
              </a:tr>
              <a:tr h="324000">
                <a:tc>
                  <a:txBody>
                    <a:bodyPr/>
                    <a:lstStyle/>
                    <a:p>
                      <a:r>
                        <a:rPr kumimoji="1" lang="ja-JP" altLang="en-US" sz="1400">
                          <a:latin typeface="Meiryo UI" panose="020B0604030504040204" pitchFamily="50" charset="-128"/>
                          <a:ea typeface="Meiryo UI" panose="020B0604030504040204" pitchFamily="50" charset="-128"/>
                        </a:rPr>
                        <a:t>習得するスキル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a:latin typeface="Meiryo UI" panose="020B0604030504040204" pitchFamily="50" charset="-128"/>
                          <a:ea typeface="Meiryo UI" panose="020B0604030504040204" pitchFamily="50" charset="-128"/>
                        </a:rPr>
                        <a:t>交通に関する知見　・　データ活用のノウハウ　・　コーディネートスキル　</a:t>
                      </a:r>
                      <a:r>
                        <a:rPr kumimoji="1" lang="ja-JP" altLang="en-US" sz="1400">
                          <a:solidFill>
                            <a:srgbClr val="FF0000"/>
                          </a:solidFill>
                          <a:latin typeface="Meiryo UI" panose="020B0604030504040204" pitchFamily="50" charset="-128"/>
                          <a:ea typeface="Meiryo UI" panose="020B0604030504040204" pitchFamily="50" charset="-128"/>
                        </a:rPr>
                        <a:t>　</a:t>
                      </a:r>
                      <a:r>
                        <a:rPr kumimoji="1" lang="en-US" altLang="ja-JP" sz="1200">
                          <a:solidFill>
                            <a:srgbClr val="FF0000"/>
                          </a:solidFill>
                          <a:latin typeface="Meiryo UI" panose="020B0604030504040204" pitchFamily="50" charset="-128"/>
                          <a:ea typeface="Meiryo UI" panose="020B0604030504040204" pitchFamily="50" charset="-128"/>
                        </a:rPr>
                        <a:t>(</a:t>
                      </a:r>
                      <a:r>
                        <a:rPr kumimoji="1" lang="ja-JP" altLang="en-US" sz="1200">
                          <a:solidFill>
                            <a:srgbClr val="FF0000"/>
                          </a:solidFill>
                          <a:latin typeface="Meiryo UI" panose="020B0604030504040204" pitchFamily="50" charset="-128"/>
                          <a:ea typeface="Meiryo UI" panose="020B0604030504040204" pitchFamily="50" charset="-128"/>
                        </a:rPr>
                        <a:t>該当する類型を記載（複数記載可））</a:t>
                      </a:r>
                      <a:endParaRPr kumimoji="1" lang="en-US" altLang="ja-JP" sz="1400">
                        <a:solidFill>
                          <a:srgbClr val="FF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85776737"/>
                  </a:ext>
                </a:extLst>
              </a:tr>
              <a:tr h="324000">
                <a:tc>
                  <a:txBody>
                    <a:bodyPr/>
                    <a:lstStyle/>
                    <a:p>
                      <a:r>
                        <a:rPr kumimoji="1" lang="ja-JP" altLang="en-US" sz="1400">
                          <a:latin typeface="Meiryo UI" panose="020B0604030504040204" pitchFamily="50" charset="-128"/>
                          <a:ea typeface="Meiryo UI" panose="020B0604030504040204" pitchFamily="50" charset="-128"/>
                        </a:rPr>
                        <a:t>人材育成の手法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a:solidFill>
                            <a:srgbClr val="FF0000"/>
                          </a:solidFill>
                          <a:latin typeface="Meiryo UI" panose="020B0604030504040204" pitchFamily="50" charset="-128"/>
                          <a:ea typeface="Meiryo UI" panose="020B0604030504040204" pitchFamily="50" charset="-128"/>
                        </a:rPr>
                        <a:t>講義、ワークショップ、フィールドワーク等、どのような手法・形式で人材育成を行うか記載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42961103"/>
                  </a:ext>
                </a:extLst>
              </a:tr>
              <a:tr h="324000">
                <a:tc>
                  <a:txBody>
                    <a:bodyPr/>
                    <a:lstStyle/>
                    <a:p>
                      <a:r>
                        <a:rPr kumimoji="1" lang="ja-JP" altLang="en-US" sz="1400">
                          <a:latin typeface="Meiryo UI" panose="020B0604030504040204" pitchFamily="50" charset="-128"/>
                          <a:ea typeface="Meiryo UI" panose="020B0604030504040204" pitchFamily="50" charset="-128"/>
                        </a:rPr>
                        <a:t>人材育成の内容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a:solidFill>
                            <a:srgbClr val="FF0000"/>
                          </a:solidFill>
                          <a:latin typeface="Meiryo UI" panose="020B0604030504040204" pitchFamily="50" charset="-128"/>
                          <a:ea typeface="Meiryo UI" panose="020B0604030504040204" pitchFamily="50" charset="-128"/>
                        </a:rPr>
                        <a:t>目的とするスキルを習得するため、どのような内容の事業を行うか記載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37233329"/>
                  </a:ext>
                </a:extLst>
              </a:tr>
              <a:tr h="324000">
                <a:tc>
                  <a:txBody>
                    <a:bodyPr/>
                    <a:lstStyle/>
                    <a:p>
                      <a:r>
                        <a:rPr kumimoji="1" lang="ja-JP" altLang="en-US" sz="1400">
                          <a:latin typeface="Meiryo UI" panose="020B0604030504040204" pitchFamily="50" charset="-128"/>
                          <a:ea typeface="Meiryo UI" panose="020B0604030504040204" pitchFamily="50" charset="-128"/>
                        </a:rPr>
                        <a:t>想定受講人数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a:solidFill>
                            <a:srgbClr val="FF0000"/>
                          </a:solidFill>
                          <a:latin typeface="Meiryo UI" panose="020B0604030504040204" pitchFamily="50" charset="-128"/>
                          <a:ea typeface="Meiryo UI" panose="020B0604030504040204" pitchFamily="50" charset="-128"/>
                        </a:rPr>
                        <a:t>講義・ワークショップ等を受講する人数（セミナーの総参加者数等）を記載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48167167"/>
                  </a:ext>
                </a:extLst>
              </a:tr>
              <a:tr h="324000">
                <a:tc>
                  <a:txBody>
                    <a:bodyPr/>
                    <a:lstStyle/>
                    <a:p>
                      <a:r>
                        <a:rPr kumimoji="1" lang="ja-JP" altLang="en-US" sz="1400">
                          <a:latin typeface="Meiryo UI" panose="020B0604030504040204" pitchFamily="50" charset="-128"/>
                          <a:ea typeface="Meiryo UI" panose="020B0604030504040204" pitchFamily="50" charset="-128"/>
                        </a:rPr>
                        <a:t>想定育成人数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a:solidFill>
                            <a:srgbClr val="FF0000"/>
                          </a:solidFill>
                          <a:latin typeface="Meiryo UI" panose="020B0604030504040204" pitchFamily="50" charset="-128"/>
                          <a:ea typeface="Meiryo UI" panose="020B0604030504040204" pitchFamily="50" charset="-128"/>
                        </a:rPr>
                        <a:t>人材育成効果が波及すると想定される人数（モビリティ人材となる人数）を記載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38014317"/>
                  </a:ext>
                </a:extLst>
              </a:tr>
            </a:tbl>
          </a:graphicData>
        </a:graphic>
      </p:graphicFrame>
      <p:sp>
        <p:nvSpPr>
          <p:cNvPr id="11" name="四角形吹き出し 38">
            <a:extLst>
              <a:ext uri="{FF2B5EF4-FFF2-40B4-BE49-F238E27FC236}">
                <a16:creationId xmlns:a16="http://schemas.microsoft.com/office/drawing/2014/main" id="{0AC4A1D0-1EF0-FD73-BBB6-A8B1CCEE2F89}"/>
              </a:ext>
            </a:extLst>
          </p:cNvPr>
          <p:cNvSpPr/>
          <p:nvPr/>
        </p:nvSpPr>
        <p:spPr>
          <a:xfrm>
            <a:off x="10142977" y="175846"/>
            <a:ext cx="2799299" cy="710417"/>
          </a:xfrm>
          <a:prstGeom prst="wedgeRectCallout">
            <a:avLst>
              <a:gd name="adj1" fmla="val -60605"/>
              <a:gd name="adj2" fmla="val 18652"/>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kumimoji="1" lang="ja-JP" altLang="en-US" sz="1050">
                <a:solidFill>
                  <a:srgbClr val="00B050"/>
                </a:solidFill>
                <a:effectLst/>
                <a:latin typeface="Meiryo UI" panose="020B0604030504040204" pitchFamily="50" charset="-128"/>
                <a:ea typeface="Meiryo UI" panose="020B0604030504040204" pitchFamily="50" charset="-128"/>
              </a:rPr>
              <a:t>事業主体</a:t>
            </a:r>
            <a:r>
              <a:rPr kumimoji="1" lang="ja-JP" altLang="en-US" sz="1050">
                <a:solidFill>
                  <a:srgbClr val="FF0000"/>
                </a:solidFill>
                <a:effectLst/>
                <a:latin typeface="Meiryo UI" panose="020B0604030504040204" pitchFamily="50" charset="-128"/>
                <a:ea typeface="Meiryo UI" panose="020B0604030504040204" pitchFamily="50" charset="-128"/>
              </a:rPr>
              <a:t>の名称をカッコは削除し、</a:t>
            </a:r>
            <a:r>
              <a:rPr lang="ja-JP" altLang="en-US" sz="1050">
                <a:solidFill>
                  <a:srgbClr val="FF0000"/>
                </a:solidFill>
                <a:effectLst/>
                <a:latin typeface="Meiryo UI" panose="020B0604030504040204" pitchFamily="50" charset="-128"/>
                <a:ea typeface="Meiryo UI" panose="020B0604030504040204" pitchFamily="50" charset="-128"/>
              </a:rPr>
              <a:t>記載してください。（次スライド以降、同様）</a:t>
            </a:r>
            <a:endParaRPr lang="en-US" altLang="ja-JP" sz="1050">
              <a:solidFill>
                <a:srgbClr val="FF0000"/>
              </a:solidFill>
              <a:effectLst/>
              <a:latin typeface="Meiryo UI" panose="020B0604030504040204" pitchFamily="50" charset="-128"/>
              <a:ea typeface="Meiryo UI" panose="020B0604030504040204" pitchFamily="50" charset="-128"/>
            </a:endParaRPr>
          </a:p>
          <a:p>
            <a:r>
              <a:rPr lang="ja-JP" altLang="en-US" sz="1050">
                <a:solidFill>
                  <a:srgbClr val="00B050"/>
                </a:solidFill>
                <a:effectLst/>
                <a:latin typeface="Meiryo UI" panose="020B0604030504040204" pitchFamily="50" charset="-128"/>
                <a:ea typeface="Meiryo UI" panose="020B0604030504040204" pitchFamily="50" charset="-128"/>
              </a:rPr>
              <a:t>応募様式</a:t>
            </a:r>
            <a:r>
              <a:rPr lang="ja-JP" altLang="en-US" sz="1050">
                <a:solidFill>
                  <a:srgbClr val="00B050"/>
                </a:solidFill>
                <a:latin typeface="Meiryo UI" panose="020B0604030504040204" pitchFamily="50" charset="-128"/>
                <a:ea typeface="Meiryo UI" panose="020B0604030504040204" pitchFamily="50" charset="-128"/>
              </a:rPr>
              <a:t>イ</a:t>
            </a:r>
            <a:r>
              <a:rPr lang="ja-JP" altLang="en-US" sz="1050">
                <a:solidFill>
                  <a:srgbClr val="00B050"/>
                </a:solidFill>
                <a:effectLst/>
                <a:latin typeface="Meiryo UI" panose="020B0604030504040204" pitchFamily="50" charset="-128"/>
                <a:ea typeface="Meiryo UI" panose="020B0604030504040204" pitchFamily="50" charset="-128"/>
              </a:rPr>
              <a:t>ー１の「</a:t>
            </a:r>
            <a:r>
              <a:rPr lang="ja-JP" altLang="en-US" sz="1050">
                <a:solidFill>
                  <a:srgbClr val="00B050"/>
                </a:solidFill>
                <a:latin typeface="Meiryo UI" panose="020B0604030504040204" pitchFamily="50" charset="-128"/>
                <a:ea typeface="Meiryo UI" panose="020B0604030504040204" pitchFamily="50" charset="-128"/>
              </a:rPr>
              <a:t>事業主体</a:t>
            </a:r>
            <a:r>
              <a:rPr lang="ja-JP" altLang="en-US" sz="1050">
                <a:solidFill>
                  <a:srgbClr val="00B050"/>
                </a:solidFill>
                <a:effectLst/>
                <a:latin typeface="Meiryo UI" panose="020B0604030504040204" pitchFamily="50" charset="-128"/>
                <a:ea typeface="Meiryo UI" panose="020B0604030504040204" pitchFamily="50" charset="-128"/>
              </a:rPr>
              <a:t>の名称」と一致させてください。</a:t>
            </a:r>
            <a:endParaRPr lang="ja-JP" altLang="ja-JP" sz="1050">
              <a:solidFill>
                <a:srgbClr val="00B050"/>
              </a:solidFill>
              <a:effectLst/>
              <a:latin typeface="Meiryo UI" panose="020B0604030504040204" pitchFamily="50" charset="-128"/>
              <a:ea typeface="Meiryo UI" panose="020B0604030504040204" pitchFamily="50" charset="-128"/>
            </a:endParaRPr>
          </a:p>
          <a:p>
            <a:endParaRPr lang="ja-JP" altLang="ja-JP" sz="1050">
              <a:solidFill>
                <a:srgbClr val="FF0000"/>
              </a:solidFill>
              <a:effectLst/>
              <a:latin typeface="Meiryo UI" panose="020B0604030504040204" pitchFamily="50" charset="-128"/>
              <a:ea typeface="Meiryo UI" panose="020B0604030504040204" pitchFamily="50" charset="-128"/>
            </a:endParaRPr>
          </a:p>
        </p:txBody>
      </p:sp>
      <p:sp>
        <p:nvSpPr>
          <p:cNvPr id="13" name="四角形吹き出し 38">
            <a:extLst>
              <a:ext uri="{FF2B5EF4-FFF2-40B4-BE49-F238E27FC236}">
                <a16:creationId xmlns:a16="http://schemas.microsoft.com/office/drawing/2014/main" id="{3D8A53B6-52AD-E087-6D75-D2D8C2DCB3C4}"/>
              </a:ext>
            </a:extLst>
          </p:cNvPr>
          <p:cNvSpPr/>
          <p:nvPr/>
        </p:nvSpPr>
        <p:spPr>
          <a:xfrm>
            <a:off x="10142978" y="1010899"/>
            <a:ext cx="2734822" cy="856113"/>
          </a:xfrm>
          <a:prstGeom prst="wedgeRectCallout">
            <a:avLst>
              <a:gd name="adj1" fmla="val -55834"/>
              <a:gd name="adj2" fmla="val -1556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kumimoji="1" lang="ja-JP" altLang="en-US" sz="1050">
                <a:solidFill>
                  <a:srgbClr val="FF0000"/>
                </a:solidFill>
                <a:effectLst/>
                <a:latin typeface="Meiryo UI" panose="020B0604030504040204" pitchFamily="50" charset="-128"/>
                <a:ea typeface="Meiryo UI" panose="020B0604030504040204" pitchFamily="50" charset="-128"/>
              </a:rPr>
              <a:t>様式内の説明文（赤字）は、</a:t>
            </a:r>
            <a:r>
              <a:rPr kumimoji="1" lang="ja-JP" altLang="en-US" sz="1050" b="1" u="sng">
                <a:solidFill>
                  <a:srgbClr val="FF0000"/>
                </a:solidFill>
                <a:effectLst/>
                <a:latin typeface="Meiryo UI" panose="020B0604030504040204" pitchFamily="50" charset="-128"/>
                <a:ea typeface="Meiryo UI" panose="020B0604030504040204" pitchFamily="50" charset="-128"/>
              </a:rPr>
              <a:t>記入に際し削除してください</a:t>
            </a:r>
            <a:r>
              <a:rPr lang="ja-JP" altLang="en-US" sz="1050">
                <a:solidFill>
                  <a:srgbClr val="FF0000"/>
                </a:solidFill>
                <a:effectLst/>
                <a:latin typeface="Meiryo UI" panose="020B0604030504040204" pitchFamily="50" charset="-128"/>
                <a:ea typeface="Meiryo UI" panose="020B0604030504040204" pitchFamily="50" charset="-128"/>
              </a:rPr>
              <a:t>。</a:t>
            </a:r>
            <a:endParaRPr lang="en-US" altLang="ja-JP" sz="1050">
              <a:solidFill>
                <a:srgbClr val="FF0000"/>
              </a:solidFill>
              <a:effectLst/>
              <a:latin typeface="Meiryo UI" panose="020B0604030504040204" pitchFamily="50" charset="-128"/>
              <a:ea typeface="Meiryo UI" panose="020B0604030504040204" pitchFamily="50" charset="-128"/>
            </a:endParaRPr>
          </a:p>
          <a:p>
            <a:r>
              <a:rPr lang="ja-JP" altLang="en-US" sz="1050">
                <a:solidFill>
                  <a:srgbClr val="FF0000"/>
                </a:solidFill>
                <a:latin typeface="Meiryo UI" panose="020B0604030504040204" pitchFamily="50" charset="-128"/>
                <a:ea typeface="Meiryo UI" panose="020B0604030504040204" pitchFamily="50" charset="-128"/>
              </a:rPr>
              <a:t>書式やフォントサイズは変更せず、黒字で記入すること。</a:t>
            </a:r>
            <a:r>
              <a:rPr lang="ja-JP" altLang="en-US" sz="1050">
                <a:solidFill>
                  <a:srgbClr val="FF0000"/>
                </a:solidFill>
                <a:effectLst/>
                <a:latin typeface="Meiryo UI" panose="020B0604030504040204" pitchFamily="50" charset="-128"/>
                <a:ea typeface="Meiryo UI" panose="020B0604030504040204" pitchFamily="50" charset="-128"/>
              </a:rPr>
              <a:t>（次スライド以降、同様）</a:t>
            </a:r>
            <a:endParaRPr lang="en-US" altLang="ja-JP" sz="1050">
              <a:solidFill>
                <a:srgbClr val="FF0000"/>
              </a:solidFill>
              <a:effectLst/>
              <a:latin typeface="Meiryo UI" panose="020B0604030504040204" pitchFamily="50" charset="-128"/>
              <a:ea typeface="Meiryo UI" panose="020B0604030504040204" pitchFamily="50" charset="-128"/>
            </a:endParaRPr>
          </a:p>
        </p:txBody>
      </p:sp>
      <p:graphicFrame>
        <p:nvGraphicFramePr>
          <p:cNvPr id="17" name="表 10">
            <a:extLst>
              <a:ext uri="{FF2B5EF4-FFF2-40B4-BE49-F238E27FC236}">
                <a16:creationId xmlns:a16="http://schemas.microsoft.com/office/drawing/2014/main" id="{6C68FF99-0F21-CD5D-0BC2-FB0367B6B08B}"/>
              </a:ext>
            </a:extLst>
          </p:cNvPr>
          <p:cNvGraphicFramePr>
            <a:graphicFrameLocks noGrp="1"/>
          </p:cNvGraphicFramePr>
          <p:nvPr>
            <p:extLst>
              <p:ext uri="{D42A27DB-BD31-4B8C-83A1-F6EECF244321}">
                <p14:modId xmlns:p14="http://schemas.microsoft.com/office/powerpoint/2010/main" val="1900218498"/>
              </p:ext>
            </p:extLst>
          </p:nvPr>
        </p:nvGraphicFramePr>
        <p:xfrm>
          <a:off x="232914" y="6046357"/>
          <a:ext cx="3398693" cy="566915"/>
        </p:xfrm>
        <a:graphic>
          <a:graphicData uri="http://schemas.openxmlformats.org/drawingml/2006/table">
            <a:tbl>
              <a:tblPr firstRow="1" bandRow="1">
                <a:tableStyleId>{5C22544A-7EE6-4342-B048-85BDC9FD1C3A}</a:tableStyleId>
              </a:tblPr>
              <a:tblGrid>
                <a:gridCol w="1447973">
                  <a:extLst>
                    <a:ext uri="{9D8B030D-6E8A-4147-A177-3AD203B41FA5}">
                      <a16:colId xmlns:a16="http://schemas.microsoft.com/office/drawing/2014/main" val="236038760"/>
                    </a:ext>
                  </a:extLst>
                </a:gridCol>
                <a:gridCol w="1950720">
                  <a:extLst>
                    <a:ext uri="{9D8B030D-6E8A-4147-A177-3AD203B41FA5}">
                      <a16:colId xmlns:a16="http://schemas.microsoft.com/office/drawing/2014/main" val="2952861793"/>
                    </a:ext>
                  </a:extLst>
                </a:gridCol>
              </a:tblGrid>
              <a:tr h="566915">
                <a:tc>
                  <a:txBody>
                    <a:bodyPr/>
                    <a:lstStyle/>
                    <a:p>
                      <a:r>
                        <a:rPr kumimoji="1" lang="ja-JP" altLang="en-US" sz="1200">
                          <a:solidFill>
                            <a:schemeClr val="bg1"/>
                          </a:solidFill>
                          <a:latin typeface="Meiryo UI" panose="020B0604030504040204" pitchFamily="50" charset="-128"/>
                          <a:ea typeface="Meiryo UI" panose="020B0604030504040204" pitchFamily="50" charset="-128"/>
                        </a:rPr>
                        <a:t>運輸局・運輸支局への事前相談</a:t>
                      </a:r>
                    </a:p>
                  </a:txBody>
                  <a:tcPr marL="121706" marR="121706"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50000"/>
                      </a:schemeClr>
                    </a:solidFill>
                  </a:tcPr>
                </a:tc>
                <a:tc>
                  <a:txBody>
                    <a:bodyPr/>
                    <a:lstStyle/>
                    <a:p>
                      <a:r>
                        <a:rPr kumimoji="1" lang="ja-JP" altLang="en-US" sz="1000" b="0">
                          <a:solidFill>
                            <a:srgbClr val="FF0000"/>
                          </a:solidFill>
                          <a:latin typeface="Meiryo UI" panose="020B0604030504040204" pitchFamily="50" charset="-128"/>
                          <a:ea typeface="Meiryo UI" panose="020B0604030504040204" pitchFamily="50" charset="-128"/>
                        </a:rPr>
                        <a:t>相談先を記載</a:t>
                      </a:r>
                      <a:endParaRPr kumimoji="1" lang="en-US" altLang="ja-JP" sz="1000" b="0">
                        <a:solidFill>
                          <a:srgbClr val="FF0000"/>
                        </a:solidFill>
                        <a:latin typeface="Meiryo UI" panose="020B0604030504040204" pitchFamily="50" charset="-128"/>
                        <a:ea typeface="Meiryo UI" panose="020B0604030504040204" pitchFamily="50" charset="-128"/>
                      </a:endParaRPr>
                    </a:p>
                    <a:p>
                      <a:r>
                        <a:rPr kumimoji="1" lang="ja-JP" altLang="en-US" sz="1000" b="0">
                          <a:solidFill>
                            <a:srgbClr val="FF0000"/>
                          </a:solidFill>
                          <a:latin typeface="Meiryo UI" panose="020B0604030504040204" pitchFamily="50" charset="-128"/>
                          <a:ea typeface="Meiryo UI" panose="020B0604030504040204" pitchFamily="50" charset="-128"/>
                        </a:rPr>
                        <a:t>（○○運輸局等）</a:t>
                      </a:r>
                    </a:p>
                  </a:txBody>
                  <a:tcPr marL="121706" marR="121706"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33285390"/>
                  </a:ext>
                </a:extLst>
              </a:tr>
            </a:tbl>
          </a:graphicData>
        </a:graphic>
      </p:graphicFrame>
      <p:graphicFrame>
        <p:nvGraphicFramePr>
          <p:cNvPr id="19" name="表 18">
            <a:extLst>
              <a:ext uri="{FF2B5EF4-FFF2-40B4-BE49-F238E27FC236}">
                <a16:creationId xmlns:a16="http://schemas.microsoft.com/office/drawing/2014/main" id="{0BBCD06B-4774-6C5C-4AC6-CFEFFB1A59D7}"/>
              </a:ext>
            </a:extLst>
          </p:cNvPr>
          <p:cNvGraphicFramePr>
            <a:graphicFrameLocks noGrp="1"/>
          </p:cNvGraphicFramePr>
          <p:nvPr>
            <p:extLst>
              <p:ext uri="{D42A27DB-BD31-4B8C-83A1-F6EECF244321}">
                <p14:modId xmlns:p14="http://schemas.microsoft.com/office/powerpoint/2010/main" val="1783640260"/>
              </p:ext>
            </p:extLst>
          </p:nvPr>
        </p:nvGraphicFramePr>
        <p:xfrm>
          <a:off x="3704938" y="6046357"/>
          <a:ext cx="6054887" cy="568798"/>
        </p:xfrm>
        <a:graphic>
          <a:graphicData uri="http://schemas.openxmlformats.org/drawingml/2006/table">
            <a:tbl>
              <a:tblPr firstRow="1" bandRow="1">
                <a:tableStyleId>{5C22544A-7EE6-4342-B048-85BDC9FD1C3A}</a:tableStyleId>
              </a:tblPr>
              <a:tblGrid>
                <a:gridCol w="1998013">
                  <a:extLst>
                    <a:ext uri="{9D8B030D-6E8A-4147-A177-3AD203B41FA5}">
                      <a16:colId xmlns:a16="http://schemas.microsoft.com/office/drawing/2014/main" val="236038760"/>
                    </a:ext>
                  </a:extLst>
                </a:gridCol>
                <a:gridCol w="609375">
                  <a:extLst>
                    <a:ext uri="{9D8B030D-6E8A-4147-A177-3AD203B41FA5}">
                      <a16:colId xmlns:a16="http://schemas.microsoft.com/office/drawing/2014/main" val="1025906293"/>
                    </a:ext>
                  </a:extLst>
                </a:gridCol>
                <a:gridCol w="3447499">
                  <a:extLst>
                    <a:ext uri="{9D8B030D-6E8A-4147-A177-3AD203B41FA5}">
                      <a16:colId xmlns:a16="http://schemas.microsoft.com/office/drawing/2014/main" val="350667867"/>
                    </a:ext>
                  </a:extLst>
                </a:gridCol>
              </a:tblGrid>
              <a:tr h="568798">
                <a:tc>
                  <a:txBody>
                    <a:bodyPr/>
                    <a:lstStyle/>
                    <a:p>
                      <a:r>
                        <a:rPr kumimoji="1" lang="ja-JP" altLang="en-US" sz="1100" dirty="0">
                          <a:solidFill>
                            <a:schemeClr val="bg1"/>
                          </a:solidFill>
                          <a:latin typeface="Meiryo UI" panose="020B0604030504040204" pitchFamily="50" charset="-128"/>
                          <a:ea typeface="Meiryo UI" panose="020B0604030504040204" pitchFamily="50" charset="-128"/>
                        </a:rPr>
                        <a:t>令和５・</a:t>
                      </a:r>
                      <a:r>
                        <a:rPr kumimoji="1" lang="en-US" altLang="ja-JP" sz="1100" dirty="0">
                          <a:solidFill>
                            <a:schemeClr val="bg1"/>
                          </a:solidFill>
                          <a:latin typeface="Meiryo UI" panose="020B0604030504040204" pitchFamily="50" charset="-128"/>
                          <a:ea typeface="Meiryo UI" panose="020B0604030504040204" pitchFamily="50" charset="-128"/>
                        </a:rPr>
                        <a:t>6</a:t>
                      </a:r>
                      <a:r>
                        <a:rPr kumimoji="1" lang="ja-JP" altLang="en-US" sz="1100" dirty="0">
                          <a:solidFill>
                            <a:schemeClr val="bg1"/>
                          </a:solidFill>
                          <a:latin typeface="Meiryo UI" panose="020B0604030504040204" pitchFamily="50" charset="-128"/>
                          <a:ea typeface="Meiryo UI" panose="020B0604030504040204" pitchFamily="50" charset="-128"/>
                        </a:rPr>
                        <a:t>年度共創モデル</a:t>
                      </a:r>
                      <a:endParaRPr kumimoji="1" lang="en-US" altLang="ja-JP" sz="1100" dirty="0">
                        <a:solidFill>
                          <a:schemeClr val="bg1"/>
                        </a:solidFill>
                        <a:latin typeface="Meiryo UI" panose="020B0604030504040204" pitchFamily="50" charset="-128"/>
                        <a:ea typeface="Meiryo UI" panose="020B0604030504040204" pitchFamily="50" charset="-128"/>
                      </a:endParaRPr>
                    </a:p>
                    <a:p>
                      <a:r>
                        <a:rPr kumimoji="1" lang="ja-JP" altLang="en-US" sz="1100" dirty="0">
                          <a:solidFill>
                            <a:schemeClr val="bg1"/>
                          </a:solidFill>
                          <a:latin typeface="Meiryo UI" panose="020B0604030504040204" pitchFamily="50" charset="-128"/>
                          <a:ea typeface="Meiryo UI" panose="020B0604030504040204" pitchFamily="50" charset="-128"/>
                        </a:rPr>
                        <a:t>実証プロジェクトの補助有無</a:t>
                      </a:r>
                      <a:endParaRPr kumimoji="1" lang="en-US" altLang="ja-JP" sz="1100" dirty="0">
                        <a:solidFill>
                          <a:schemeClr val="bg1"/>
                        </a:solidFill>
                        <a:latin typeface="Meiryo UI" panose="020B0604030504040204" pitchFamily="50" charset="-128"/>
                        <a:ea typeface="Meiryo UI" panose="020B0604030504040204" pitchFamily="50" charset="-128"/>
                      </a:endParaRPr>
                    </a:p>
                  </a:txBody>
                  <a:tcPr marL="121706" marR="121706"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p>
                      <a:pPr algn="ctr"/>
                      <a:r>
                        <a:rPr kumimoji="1" lang="ja-JP" altLang="en-US" sz="1000" b="0" dirty="0">
                          <a:solidFill>
                            <a:srgbClr val="FF0000"/>
                          </a:solidFill>
                          <a:latin typeface="Meiryo UI" panose="020B0604030504040204" pitchFamily="50" charset="-128"/>
                          <a:ea typeface="Meiryo UI" panose="020B0604030504040204" pitchFamily="50" charset="-128"/>
                        </a:rPr>
                        <a:t>有・無を記載</a:t>
                      </a:r>
                      <a:endParaRPr kumimoji="1" lang="en-US" altLang="ja-JP" sz="1000" b="0" dirty="0">
                        <a:solidFill>
                          <a:srgbClr val="FF0000"/>
                        </a:solidFill>
                        <a:latin typeface="Meiryo UI" panose="020B0604030504040204" pitchFamily="50" charset="-128"/>
                        <a:ea typeface="Meiryo UI" panose="020B0604030504040204" pitchFamily="50" charset="-128"/>
                      </a:endParaRPr>
                    </a:p>
                  </a:txBody>
                  <a:tcPr marL="121706" marR="121706"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000" b="0" dirty="0">
                          <a:solidFill>
                            <a:srgbClr val="FF0000"/>
                          </a:solidFill>
                          <a:latin typeface="Meiryo UI" panose="020B0604030504040204" pitchFamily="50" charset="-128"/>
                          <a:ea typeface="Meiryo UI" panose="020B0604030504040204" pitchFamily="50" charset="-128"/>
                        </a:rPr>
                        <a:t>「有」の場合、令和５年度の実績・効果を定量的に記載したうえで、発展させて取り組む内容を具体的に記載してください。</a:t>
                      </a:r>
                    </a:p>
                  </a:txBody>
                  <a:tcPr marL="121706" marR="121706"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33285390"/>
                  </a:ext>
                </a:extLst>
              </a:tr>
            </a:tbl>
          </a:graphicData>
        </a:graphic>
      </p:graphicFrame>
      <p:sp>
        <p:nvSpPr>
          <p:cNvPr id="27" name="正方形/長方形 26">
            <a:extLst>
              <a:ext uri="{FF2B5EF4-FFF2-40B4-BE49-F238E27FC236}">
                <a16:creationId xmlns:a16="http://schemas.microsoft.com/office/drawing/2014/main" id="{191CC531-4806-E872-E620-D6EBF5B81438}"/>
              </a:ext>
            </a:extLst>
          </p:cNvPr>
          <p:cNvSpPr/>
          <p:nvPr/>
        </p:nvSpPr>
        <p:spPr>
          <a:xfrm>
            <a:off x="134846" y="4036142"/>
            <a:ext cx="9575946" cy="868957"/>
          </a:xfrm>
          <a:prstGeom prst="rect">
            <a:avLst/>
          </a:prstGeom>
          <a:noFill/>
          <a:ln w="19050" cap="flat" cmpd="sng" algn="ctr">
            <a:noFill/>
            <a:prstDash val="solid"/>
            <a:miter lim="800000"/>
          </a:ln>
          <a:effectLst/>
        </p:spPr>
        <p:txBody>
          <a:bodyPr rtlCol="0" anchor="t"/>
          <a:lstStyle/>
          <a:p>
            <a:pPr marL="0" marR="0" lvl="0" indent="0" defTabSz="914400" eaLnBrk="1" fontAlgn="base" latinLnBrk="0" hangingPunct="1">
              <a:lnSpc>
                <a:spcPts val="1600"/>
              </a:lnSpc>
              <a:spcBef>
                <a:spcPct val="0"/>
              </a:spcBef>
              <a:buClrTx/>
              <a:buSzTx/>
              <a:buFontTx/>
              <a:buNone/>
              <a:tabLst/>
              <a:defRPr/>
            </a:pPr>
            <a:r>
              <a:rPr kumimoji="1" lang="ja-JP" altLang="en-US" sz="1200" b="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メイリオ" panose="020B0604030504040204" pitchFamily="50" charset="-128"/>
              </a:rPr>
              <a:t>○どのような交通の課題を解決するために、どのようなスキルを持った人材が不足しているのかを記載してください。なお、必要とされるスキルについては、具体的な　</a:t>
            </a:r>
            <a:endParaRPr kumimoji="1" lang="en-US" altLang="ja-JP" sz="1200" b="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defTabSz="914400" eaLnBrk="1" fontAlgn="base" latinLnBrk="0" hangingPunct="1">
              <a:lnSpc>
                <a:spcPts val="1600"/>
              </a:lnSpc>
              <a:spcBef>
                <a:spcPct val="0"/>
              </a:spcBef>
              <a:buClrTx/>
              <a:buSzTx/>
              <a:buFontTx/>
              <a:buNone/>
              <a:tabLst/>
              <a:defRPr/>
            </a:pPr>
            <a:r>
              <a:rPr kumimoji="1" lang="ja-JP" altLang="en-US" sz="1200" b="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メイリオ" panose="020B0604030504040204" pitchFamily="50" charset="-128"/>
              </a:rPr>
              <a:t>　 スキルレベル等についても記載してください。</a:t>
            </a:r>
            <a:endParaRPr kumimoji="1" lang="en-US" altLang="ja-JP" sz="1200" b="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defTabSz="914400" eaLnBrk="1" fontAlgn="base" latinLnBrk="0" hangingPunct="1">
              <a:lnSpc>
                <a:spcPts val="1600"/>
              </a:lnSpc>
              <a:spcBef>
                <a:spcPct val="0"/>
              </a:spcBef>
              <a:buClrTx/>
              <a:buSzTx/>
              <a:buFontTx/>
              <a:buNone/>
              <a:tabLst/>
              <a:defRPr/>
            </a:pPr>
            <a:r>
              <a:rPr kumimoji="1" lang="ja-JP" altLang="en-US" sz="1200" b="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メイリオ" panose="020B0604030504040204" pitchFamily="50" charset="-128"/>
              </a:rPr>
              <a:t>○（補助事業の活用有無に関わらず）継続して取り組む事業である場合、事業開始年のほか、過年度の事業で得られた課題についても触れて記載してくだ　</a:t>
            </a:r>
            <a:endParaRPr kumimoji="1" lang="en-US" altLang="ja-JP" sz="1200" b="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defTabSz="914400" eaLnBrk="1" fontAlgn="base" latinLnBrk="0" hangingPunct="1">
              <a:lnSpc>
                <a:spcPts val="1600"/>
              </a:lnSpc>
              <a:spcBef>
                <a:spcPct val="0"/>
              </a:spcBef>
              <a:buClrTx/>
              <a:buSzTx/>
              <a:buFontTx/>
              <a:buNone/>
              <a:tabLst/>
              <a:defRPr/>
            </a:pPr>
            <a:r>
              <a:rPr kumimoji="1" lang="ja-JP" altLang="en-US" sz="1200" b="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メイリオ" panose="020B0604030504040204" pitchFamily="50" charset="-128"/>
              </a:rPr>
              <a:t>　 さい。</a:t>
            </a:r>
            <a:endParaRPr kumimoji="1" lang="en-US" altLang="ja-JP" sz="1200" b="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7268288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正方形/長方形 24"/>
          <p:cNvSpPr/>
          <p:nvPr/>
        </p:nvSpPr>
        <p:spPr>
          <a:xfrm>
            <a:off x="70339" y="1016743"/>
            <a:ext cx="9760313" cy="5735197"/>
          </a:xfrm>
          <a:prstGeom prst="rect">
            <a:avLst/>
          </a:prstGeom>
          <a:noFill/>
          <a:ln w="19050" cap="flat" cmpd="sng" algn="ctr">
            <a:solidFill>
              <a:schemeClr val="tx1"/>
            </a:solidFill>
            <a:prstDash val="solid"/>
            <a:miter lim="800000"/>
          </a:ln>
          <a:effectLst/>
        </p:spPr>
        <p:txBody>
          <a:bodyPr rtlCol="0" anchor="t"/>
          <a:lstStyle/>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r>
              <a:rPr kumimoji="1" lang="ja-JP" altLang="en-US" sz="1400" b="1" i="0" u="none" strike="noStrike" kern="0" cap="none" spc="0" normalizeH="0" baseline="0" noProof="0">
                <a:ln>
                  <a:noFill/>
                </a:ln>
                <a:solidFill>
                  <a:srgbClr val="FFC000"/>
                </a:solidFill>
                <a:effectLst/>
                <a:uLnTx/>
                <a:uFillTx/>
                <a:latin typeface="Meiryo UI" panose="020B0604030504040204" pitchFamily="50" charset="-128"/>
                <a:ea typeface="Meiryo UI" panose="020B0604030504040204" pitchFamily="50" charset="-128"/>
                <a:cs typeface="メイリオ" panose="020B0604030504040204" pitchFamily="50" charset="-128"/>
              </a:rPr>
              <a:t>（事業の概要）</a:t>
            </a:r>
            <a:endParaRPr kumimoji="1" lang="en-US" altLang="ja-JP" sz="1400" b="1" i="0" u="none" strike="noStrike" kern="0" cap="none" spc="0" normalizeH="0" baseline="0" noProof="0">
              <a:ln>
                <a:noFill/>
              </a:ln>
              <a:solidFill>
                <a:srgbClr val="FFC000"/>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b="1" kern="0">
              <a:solidFill>
                <a:srgbClr val="FFC000"/>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b="1" i="0" u="none" strike="noStrike" kern="0" cap="none" spc="0" normalizeH="0" baseline="0" noProof="0">
              <a:ln>
                <a:noFill/>
              </a:ln>
              <a:solidFill>
                <a:srgbClr val="FFC000"/>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b="1" kern="0">
              <a:solidFill>
                <a:srgbClr val="FFC000"/>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0" name="正方形/長方形 9"/>
          <p:cNvSpPr/>
          <p:nvPr/>
        </p:nvSpPr>
        <p:spPr>
          <a:xfrm>
            <a:off x="189154" y="843378"/>
            <a:ext cx="1296000" cy="324000"/>
          </a:xfrm>
          <a:prstGeom prst="rect">
            <a:avLst/>
          </a:prstGeom>
          <a:solidFill>
            <a:srgbClr val="FFC000"/>
          </a:solidFill>
          <a:ln w="12700" cap="flat" cmpd="sng" algn="ctr">
            <a:noFill/>
            <a:prstDash val="solid"/>
            <a:miter lim="800000"/>
          </a:ln>
          <a:effectLst/>
        </p:spPr>
        <p:txBody>
          <a:bodyPr rtlCol="0" anchor="ct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ja-JP" altLang="en-US" sz="1600" b="1"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HGMaruGothicMPRO" charset="-128"/>
              </a:rPr>
              <a:t>取組の概要</a:t>
            </a:r>
          </a:p>
        </p:txBody>
      </p:sp>
      <p:sp>
        <p:nvSpPr>
          <p:cNvPr id="2" name="テキスト ボックス 1">
            <a:extLst>
              <a:ext uri="{FF2B5EF4-FFF2-40B4-BE49-F238E27FC236}">
                <a16:creationId xmlns:a16="http://schemas.microsoft.com/office/drawing/2014/main" id="{5381063A-16AC-C911-A4DC-08D34B6B1734}"/>
              </a:ext>
            </a:extLst>
          </p:cNvPr>
          <p:cNvSpPr txBox="1"/>
          <p:nvPr/>
        </p:nvSpPr>
        <p:spPr>
          <a:xfrm>
            <a:off x="103552" y="103223"/>
            <a:ext cx="3743332" cy="369332"/>
          </a:xfrm>
          <a:prstGeom prst="rect">
            <a:avLst/>
          </a:prstGeom>
          <a:noFill/>
        </p:spPr>
        <p:txBody>
          <a:bodyPr wrap="none" rtlCol="0">
            <a:spAutoFit/>
          </a:bodyPr>
          <a:lstStyle/>
          <a:p>
            <a:r>
              <a:rPr lang="ja-JP" altLang="en-US" sz="1800" b="1">
                <a:solidFill>
                  <a:srgbClr val="FF0000"/>
                </a:solidFill>
                <a:latin typeface="Meiryo UI" panose="020B0604030504040204" pitchFamily="50" charset="-128"/>
                <a:ea typeface="Meiryo UI" panose="020B0604030504040204" pitchFamily="50" charset="-128"/>
              </a:rPr>
              <a:t>（事業主体が取り組む事業の名称）</a:t>
            </a:r>
            <a:endParaRPr kumimoji="1" lang="ja-JP" altLang="en-US">
              <a:solidFill>
                <a:srgbClr val="FF0000"/>
              </a:solidFill>
            </a:endParaRPr>
          </a:p>
        </p:txBody>
      </p:sp>
      <p:sp>
        <p:nvSpPr>
          <p:cNvPr id="3" name="テキスト ボックス 2">
            <a:extLst>
              <a:ext uri="{FF2B5EF4-FFF2-40B4-BE49-F238E27FC236}">
                <a16:creationId xmlns:a16="http://schemas.microsoft.com/office/drawing/2014/main" id="{6CD784DA-6683-C82E-034A-040513115CF0}"/>
              </a:ext>
            </a:extLst>
          </p:cNvPr>
          <p:cNvSpPr txBox="1"/>
          <p:nvPr/>
        </p:nvSpPr>
        <p:spPr>
          <a:xfrm>
            <a:off x="8760175" y="106059"/>
            <a:ext cx="1048685" cy="307777"/>
          </a:xfrm>
          <a:prstGeom prst="rect">
            <a:avLst/>
          </a:prstGeom>
          <a:noFill/>
          <a:ln>
            <a:solidFill>
              <a:schemeClr val="tx1"/>
            </a:solidFill>
          </a:ln>
        </p:spPr>
        <p:txBody>
          <a:bodyPr wrap="none" rtlCol="0">
            <a:spAutoFit/>
          </a:bodyPr>
          <a:lstStyle/>
          <a:p>
            <a:pPr algn="ctr"/>
            <a:r>
              <a:rPr lang="ja-JP" altLang="en-US" sz="1400">
                <a:latin typeface="Meiryo UI" panose="020B0604030504040204" pitchFamily="50" charset="-128"/>
                <a:ea typeface="Meiryo UI" panose="020B0604030504040204" pitchFamily="50" charset="-128"/>
              </a:rPr>
              <a:t>応募様式ア</a:t>
            </a:r>
            <a:endParaRPr kumimoji="1" lang="ja-JP" altLang="en-US" sz="1400"/>
          </a:p>
        </p:txBody>
      </p:sp>
      <p:sp>
        <p:nvSpPr>
          <p:cNvPr id="7" name="正方形/長方形 6">
            <a:extLst>
              <a:ext uri="{FF2B5EF4-FFF2-40B4-BE49-F238E27FC236}">
                <a16:creationId xmlns:a16="http://schemas.microsoft.com/office/drawing/2014/main" id="{D9CCA2AE-883A-84DC-A926-EA4D5EBE5D4E}"/>
              </a:ext>
            </a:extLst>
          </p:cNvPr>
          <p:cNvSpPr/>
          <p:nvPr/>
        </p:nvSpPr>
        <p:spPr>
          <a:xfrm>
            <a:off x="193232" y="1467363"/>
            <a:ext cx="9637420" cy="1435858"/>
          </a:xfrm>
          <a:prstGeom prst="rect">
            <a:avLst/>
          </a:prstGeom>
          <a:noFill/>
          <a:ln w="19050" cap="flat" cmpd="sng" algn="ctr">
            <a:noFill/>
            <a:prstDash val="solid"/>
            <a:miter lim="800000"/>
          </a:ln>
          <a:effectLst/>
        </p:spPr>
        <p:txBody>
          <a:bodyPr rtlCol="0" anchor="t"/>
          <a:lstStyle/>
          <a:p>
            <a:pPr marL="0" marR="0" lvl="0" indent="0" defTabSz="914400" eaLnBrk="1" fontAlgn="base" latinLnBrk="0" hangingPunct="1">
              <a:lnSpc>
                <a:spcPts val="1600"/>
              </a:lnSpc>
              <a:spcBef>
                <a:spcPct val="0"/>
              </a:spcBef>
              <a:spcAft>
                <a:spcPct val="0"/>
              </a:spcAft>
              <a:buClrTx/>
              <a:buSzTx/>
              <a:buFontTx/>
              <a:buNone/>
              <a:tabLst/>
              <a:defRPr/>
            </a:pPr>
            <a:r>
              <a:rPr kumimoji="1" lang="ja-JP" altLang="en-US" sz="1200" b="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メイリオ" panose="020B0604030504040204" pitchFamily="50" charset="-128"/>
              </a:rPr>
              <a:t>〇事業目的達成のため、どのようなプログラムを構築するか記載してください。</a:t>
            </a:r>
            <a:endParaRPr kumimoji="1" lang="en-US" altLang="ja-JP" sz="1200" b="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defTabSz="914400" eaLnBrk="1" fontAlgn="base" latinLnBrk="0" hangingPunct="1">
              <a:lnSpc>
                <a:spcPts val="1600"/>
              </a:lnSpc>
              <a:spcBef>
                <a:spcPct val="0"/>
              </a:spcBef>
              <a:spcAft>
                <a:spcPct val="0"/>
              </a:spcAft>
              <a:buClrTx/>
              <a:buSzTx/>
              <a:buFontTx/>
              <a:buNone/>
              <a:tabLst/>
              <a:defRPr/>
            </a:pPr>
            <a:r>
              <a:rPr kumimoji="1" lang="ja-JP" altLang="en-US" sz="1200" kern="0">
                <a:solidFill>
                  <a:srgbClr val="FF0000"/>
                </a:solidFill>
                <a:latin typeface="Meiryo UI" panose="020B0604030504040204" pitchFamily="50" charset="-128"/>
                <a:ea typeface="Meiryo UI" panose="020B0604030504040204" pitchFamily="50" charset="-128"/>
                <a:cs typeface="メイリオ" panose="020B0604030504040204" pitchFamily="50" charset="-128"/>
              </a:rPr>
              <a:t>○受講者から受講料を徴収する等、育成対象者の意欲的な取組を促進する場合は、当該内容を記載してください。</a:t>
            </a:r>
            <a:endParaRPr kumimoji="1" lang="en-US" altLang="ja-JP" sz="1200" kern="0">
              <a:solidFill>
                <a:srgbClr val="FF0000"/>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8" name="テキスト ボックス 7">
            <a:extLst>
              <a:ext uri="{FF2B5EF4-FFF2-40B4-BE49-F238E27FC236}">
                <a16:creationId xmlns:a16="http://schemas.microsoft.com/office/drawing/2014/main" id="{0D05B2E8-6AB8-20D1-2166-4C0D68365669}"/>
              </a:ext>
            </a:extLst>
          </p:cNvPr>
          <p:cNvSpPr txBox="1"/>
          <p:nvPr/>
        </p:nvSpPr>
        <p:spPr>
          <a:xfrm>
            <a:off x="8210912" y="534123"/>
            <a:ext cx="1786066" cy="307777"/>
          </a:xfrm>
          <a:prstGeom prst="rect">
            <a:avLst/>
          </a:prstGeom>
          <a:noFill/>
        </p:spPr>
        <p:txBody>
          <a:bodyPr wrap="none" rtlCol="0">
            <a:spAutoFit/>
          </a:bodyPr>
          <a:lstStyle/>
          <a:p>
            <a:r>
              <a:rPr lang="ja-JP" altLang="en-US" sz="1400" b="1">
                <a:solidFill>
                  <a:srgbClr val="FF0000"/>
                </a:solidFill>
                <a:latin typeface="Meiryo UI" panose="020B0604030504040204" pitchFamily="50" charset="-128"/>
                <a:ea typeface="Meiryo UI" panose="020B0604030504040204" pitchFamily="50" charset="-128"/>
              </a:rPr>
              <a:t>（事業主体の名称）</a:t>
            </a:r>
            <a:endParaRPr kumimoji="1" lang="ja-JP" altLang="en-US" sz="1400">
              <a:solidFill>
                <a:srgbClr val="FF0000"/>
              </a:solidFill>
            </a:endParaRPr>
          </a:p>
        </p:txBody>
      </p:sp>
      <p:sp>
        <p:nvSpPr>
          <p:cNvPr id="6" name="正方形/長方形 5">
            <a:extLst>
              <a:ext uri="{FF2B5EF4-FFF2-40B4-BE49-F238E27FC236}">
                <a16:creationId xmlns:a16="http://schemas.microsoft.com/office/drawing/2014/main" id="{A2328D06-93E5-C4DF-920D-70622C92B0BC}"/>
              </a:ext>
            </a:extLst>
          </p:cNvPr>
          <p:cNvSpPr/>
          <p:nvPr/>
        </p:nvSpPr>
        <p:spPr>
          <a:xfrm>
            <a:off x="193232" y="3928769"/>
            <a:ext cx="9637420" cy="310220"/>
          </a:xfrm>
          <a:prstGeom prst="rect">
            <a:avLst/>
          </a:prstGeom>
          <a:noFill/>
          <a:ln w="19050" cap="flat" cmpd="sng" algn="ctr">
            <a:noFill/>
            <a:prstDash val="solid"/>
            <a:miter lim="800000"/>
          </a:ln>
          <a:effectLst/>
        </p:spPr>
        <p:txBody>
          <a:bodyPr rtlCol="0" anchor="t"/>
          <a:lstStyle/>
          <a:p>
            <a:pPr marL="0" marR="0" lvl="0" indent="0" defTabSz="914400" eaLnBrk="1" fontAlgn="base" latinLnBrk="0" hangingPunct="1">
              <a:lnSpc>
                <a:spcPts val="1600"/>
              </a:lnSpc>
              <a:spcBef>
                <a:spcPct val="0"/>
              </a:spcBef>
              <a:spcAft>
                <a:spcPct val="0"/>
              </a:spcAft>
              <a:buClrTx/>
              <a:buSzTx/>
              <a:buFontTx/>
              <a:buNone/>
              <a:tabLst/>
              <a:defRPr/>
            </a:pPr>
            <a:r>
              <a:rPr kumimoji="1" lang="en-US" altLang="ja-JP" sz="1000" b="1" i="0" u="none" strike="noStrike" kern="0" cap="none" spc="0" normalizeH="0" baseline="0" noProof="0">
                <a:ln>
                  <a:noFill/>
                </a:ln>
                <a:effectLst/>
                <a:uLnTx/>
                <a:uFillTx/>
                <a:latin typeface="Meiryo UI" panose="020B0604030504040204" pitchFamily="50" charset="-128"/>
                <a:ea typeface="Meiryo UI" panose="020B0604030504040204" pitchFamily="50" charset="-128"/>
                <a:cs typeface="メイリオ" panose="020B0604030504040204" pitchFamily="50" charset="-128"/>
              </a:rPr>
              <a:t>※</a:t>
            </a:r>
            <a:r>
              <a:rPr kumimoji="1" lang="ja-JP" altLang="en-US" sz="1000" b="1" i="0" u="none" strike="noStrike" kern="0" cap="none" spc="0" normalizeH="0" baseline="0" noProof="0">
                <a:ln>
                  <a:noFill/>
                </a:ln>
                <a:effectLst/>
                <a:uLnTx/>
                <a:uFillTx/>
                <a:latin typeface="Meiryo UI" panose="020B0604030504040204" pitchFamily="50" charset="-128"/>
                <a:ea typeface="Meiryo UI" panose="020B0604030504040204" pitchFamily="50" charset="-128"/>
                <a:cs typeface="メイリオ" panose="020B0604030504040204" pitchFamily="50" charset="-128"/>
              </a:rPr>
              <a:t>プログラム実施に必要な関係者がいる場合、下記に具体的に記載してください。</a:t>
            </a:r>
            <a:endParaRPr kumimoji="1" lang="en-US" altLang="ja-JP" sz="1000" b="1" kern="0">
              <a:latin typeface="Meiryo UI" panose="020B0604030504040204" pitchFamily="50" charset="-128"/>
              <a:ea typeface="Meiryo UI" panose="020B0604030504040204" pitchFamily="50" charset="-128"/>
              <a:cs typeface="メイリオ" panose="020B0604030504040204" pitchFamily="50" charset="-128"/>
            </a:endParaRPr>
          </a:p>
        </p:txBody>
      </p:sp>
      <p:graphicFrame>
        <p:nvGraphicFramePr>
          <p:cNvPr id="9" name="表 8">
            <a:extLst>
              <a:ext uri="{FF2B5EF4-FFF2-40B4-BE49-F238E27FC236}">
                <a16:creationId xmlns:a16="http://schemas.microsoft.com/office/drawing/2014/main" id="{0A6267A4-57DA-A767-3298-DE6B7711422B}"/>
              </a:ext>
            </a:extLst>
          </p:cNvPr>
          <p:cNvGraphicFramePr>
            <a:graphicFrameLocks noGrp="1"/>
          </p:cNvGraphicFramePr>
          <p:nvPr>
            <p:extLst>
              <p:ext uri="{D42A27DB-BD31-4B8C-83A1-F6EECF244321}">
                <p14:modId xmlns:p14="http://schemas.microsoft.com/office/powerpoint/2010/main" val="1842616803"/>
              </p:ext>
            </p:extLst>
          </p:nvPr>
        </p:nvGraphicFramePr>
        <p:xfrm>
          <a:off x="232259" y="5843869"/>
          <a:ext cx="9504000" cy="792000"/>
        </p:xfrm>
        <a:graphic>
          <a:graphicData uri="http://schemas.openxmlformats.org/drawingml/2006/table">
            <a:tbl>
              <a:tblPr firstRow="1" bandRow="1">
                <a:tableStyleId>{5C22544A-7EE6-4342-B048-85BDC9FD1C3A}</a:tableStyleId>
              </a:tblPr>
              <a:tblGrid>
                <a:gridCol w="2664000">
                  <a:extLst>
                    <a:ext uri="{9D8B030D-6E8A-4147-A177-3AD203B41FA5}">
                      <a16:colId xmlns:a16="http://schemas.microsoft.com/office/drawing/2014/main" val="236038760"/>
                    </a:ext>
                  </a:extLst>
                </a:gridCol>
                <a:gridCol w="864000">
                  <a:extLst>
                    <a:ext uri="{9D8B030D-6E8A-4147-A177-3AD203B41FA5}">
                      <a16:colId xmlns:a16="http://schemas.microsoft.com/office/drawing/2014/main" val="1025906293"/>
                    </a:ext>
                  </a:extLst>
                </a:gridCol>
                <a:gridCol w="5976000">
                  <a:extLst>
                    <a:ext uri="{9D8B030D-6E8A-4147-A177-3AD203B41FA5}">
                      <a16:colId xmlns:a16="http://schemas.microsoft.com/office/drawing/2014/main" val="350667867"/>
                    </a:ext>
                  </a:extLst>
                </a:gridCol>
              </a:tblGrid>
              <a:tr h="792000">
                <a:tc>
                  <a:txBody>
                    <a:bodyPr/>
                    <a:lstStyle/>
                    <a:p>
                      <a:r>
                        <a:rPr kumimoji="1" lang="ja-JP" altLang="en-US" sz="1000">
                          <a:solidFill>
                            <a:schemeClr val="bg1"/>
                          </a:solidFill>
                          <a:latin typeface="Meiryo UI" panose="020B0604030504040204" pitchFamily="50" charset="-128"/>
                          <a:ea typeface="Meiryo UI" panose="020B0604030504040204" pitchFamily="50" charset="-128"/>
                        </a:rPr>
                        <a:t>事業主体において、これまで同種の育成事業に取り組んだ実績の有無</a:t>
                      </a:r>
                      <a:endParaRPr kumimoji="1" lang="en-US" altLang="ja-JP" sz="1000">
                        <a:solidFill>
                          <a:schemeClr val="bg1"/>
                        </a:solidFill>
                        <a:latin typeface="Meiryo UI" panose="020B0604030504040204" pitchFamily="50" charset="-128"/>
                        <a:ea typeface="Meiryo UI" panose="020B0604030504040204" pitchFamily="50" charset="-128"/>
                      </a:endParaRPr>
                    </a:p>
                  </a:txBody>
                  <a:tcPr marL="121706" marR="121706"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p>
                      <a:pPr algn="ctr"/>
                      <a:r>
                        <a:rPr kumimoji="1" lang="ja-JP" altLang="en-US" sz="1000" b="0">
                          <a:solidFill>
                            <a:srgbClr val="FF0000"/>
                          </a:solidFill>
                          <a:latin typeface="Meiryo UI" panose="020B0604030504040204" pitchFamily="50" charset="-128"/>
                          <a:ea typeface="Meiryo UI" panose="020B0604030504040204" pitchFamily="50" charset="-128"/>
                        </a:rPr>
                        <a:t>有・無</a:t>
                      </a:r>
                      <a:endParaRPr kumimoji="1" lang="en-US" altLang="ja-JP" sz="1000" b="0">
                        <a:solidFill>
                          <a:srgbClr val="FF0000"/>
                        </a:solidFill>
                        <a:latin typeface="Meiryo UI" panose="020B0604030504040204" pitchFamily="50" charset="-128"/>
                        <a:ea typeface="Meiryo UI" panose="020B0604030504040204" pitchFamily="50" charset="-128"/>
                      </a:endParaRPr>
                    </a:p>
                    <a:p>
                      <a:pPr algn="ctr"/>
                      <a:r>
                        <a:rPr kumimoji="1" lang="ja-JP" altLang="en-US" sz="1000" b="0">
                          <a:solidFill>
                            <a:srgbClr val="FF0000"/>
                          </a:solidFill>
                          <a:latin typeface="Meiryo UI" panose="020B0604030504040204" pitchFamily="50" charset="-128"/>
                          <a:ea typeface="Meiryo UI" panose="020B0604030504040204" pitchFamily="50" charset="-128"/>
                        </a:rPr>
                        <a:t>を記載</a:t>
                      </a:r>
                      <a:endParaRPr kumimoji="1" lang="en-US" altLang="ja-JP" sz="1000" b="0">
                        <a:solidFill>
                          <a:srgbClr val="FF0000"/>
                        </a:solidFill>
                        <a:latin typeface="Meiryo UI" panose="020B0604030504040204" pitchFamily="50" charset="-128"/>
                        <a:ea typeface="Meiryo UI" panose="020B0604030504040204" pitchFamily="50" charset="-128"/>
                      </a:endParaRPr>
                    </a:p>
                  </a:txBody>
                  <a:tcPr marL="121706" marR="121706"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kumimoji="1" lang="ja-JP" altLang="en-US" sz="1000" b="0">
                          <a:solidFill>
                            <a:srgbClr val="FF0000"/>
                          </a:solidFill>
                          <a:latin typeface="Meiryo UI" panose="020B0604030504040204" pitchFamily="50" charset="-128"/>
                          <a:ea typeface="Meiryo UI" panose="020B0604030504040204" pitchFamily="50" charset="-128"/>
                        </a:rPr>
                        <a:t>「有」の場合、その実績および当該事業の成果について記載してください。</a:t>
                      </a:r>
                    </a:p>
                  </a:txBody>
                  <a:tcPr marL="121706" marR="121706"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33285390"/>
                  </a:ext>
                </a:extLst>
              </a:tr>
            </a:tbl>
          </a:graphicData>
        </a:graphic>
      </p:graphicFrame>
      <p:graphicFrame>
        <p:nvGraphicFramePr>
          <p:cNvPr id="4" name="表 3">
            <a:extLst>
              <a:ext uri="{FF2B5EF4-FFF2-40B4-BE49-F238E27FC236}">
                <a16:creationId xmlns:a16="http://schemas.microsoft.com/office/drawing/2014/main" id="{925AE94D-2C52-5556-A9C3-9674F32C49C6}"/>
              </a:ext>
            </a:extLst>
          </p:cNvPr>
          <p:cNvGraphicFramePr>
            <a:graphicFrameLocks noGrp="1"/>
          </p:cNvGraphicFramePr>
          <p:nvPr>
            <p:extLst>
              <p:ext uri="{D42A27DB-BD31-4B8C-83A1-F6EECF244321}">
                <p14:modId xmlns:p14="http://schemas.microsoft.com/office/powerpoint/2010/main" val="2705829982"/>
              </p:ext>
            </p:extLst>
          </p:nvPr>
        </p:nvGraphicFramePr>
        <p:xfrm>
          <a:off x="232258" y="4159000"/>
          <a:ext cx="9504000" cy="1584000"/>
        </p:xfrm>
        <a:graphic>
          <a:graphicData uri="http://schemas.openxmlformats.org/drawingml/2006/table">
            <a:tbl>
              <a:tblPr firstRow="1" bandRow="1">
                <a:tableStyleId>{5C22544A-7EE6-4342-B048-85BDC9FD1C3A}</a:tableStyleId>
              </a:tblPr>
              <a:tblGrid>
                <a:gridCol w="3240000">
                  <a:extLst>
                    <a:ext uri="{9D8B030D-6E8A-4147-A177-3AD203B41FA5}">
                      <a16:colId xmlns:a16="http://schemas.microsoft.com/office/drawing/2014/main" val="236038760"/>
                    </a:ext>
                  </a:extLst>
                </a:gridCol>
                <a:gridCol w="6264000">
                  <a:extLst>
                    <a:ext uri="{9D8B030D-6E8A-4147-A177-3AD203B41FA5}">
                      <a16:colId xmlns:a16="http://schemas.microsoft.com/office/drawing/2014/main" val="1025906293"/>
                    </a:ext>
                  </a:extLst>
                </a:gridCol>
              </a:tblGrid>
              <a:tr h="288000">
                <a:tc>
                  <a:txBody>
                    <a:bodyPr/>
                    <a:lstStyle/>
                    <a:p>
                      <a:pPr algn="ctr"/>
                      <a:r>
                        <a:rPr kumimoji="1" lang="ja-JP" altLang="en-US" sz="1000">
                          <a:solidFill>
                            <a:schemeClr val="bg1"/>
                          </a:solidFill>
                          <a:latin typeface="Meiryo UI" panose="020B0604030504040204" pitchFamily="50" charset="-128"/>
                          <a:ea typeface="Meiryo UI" panose="020B0604030504040204" pitchFamily="50" charset="-128"/>
                        </a:rPr>
                        <a:t>プログラム実施に必要な関係者</a:t>
                      </a:r>
                      <a:endParaRPr kumimoji="1" lang="en-US" altLang="ja-JP" sz="1000">
                        <a:solidFill>
                          <a:schemeClr val="bg1"/>
                        </a:solidFill>
                        <a:latin typeface="Meiryo UI" panose="020B0604030504040204" pitchFamily="50" charset="-128"/>
                        <a:ea typeface="Meiryo UI" panose="020B0604030504040204" pitchFamily="50" charset="-128"/>
                      </a:endParaRPr>
                    </a:p>
                  </a:txBody>
                  <a:tcPr marL="121706" marR="121706"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p>
                      <a:pPr algn="ctr"/>
                      <a:r>
                        <a:rPr kumimoji="1" lang="ja-JP" altLang="en-US" sz="1000">
                          <a:solidFill>
                            <a:schemeClr val="bg1"/>
                          </a:solidFill>
                          <a:latin typeface="Meiryo UI" panose="020B0604030504040204" pitchFamily="50" charset="-128"/>
                          <a:ea typeface="Meiryo UI" panose="020B0604030504040204" pitchFamily="50" charset="-128"/>
                        </a:rPr>
                        <a:t>関係者の役割</a:t>
                      </a:r>
                      <a:endParaRPr kumimoji="1" lang="en-US" altLang="ja-JP" sz="1000">
                        <a:solidFill>
                          <a:schemeClr val="bg1"/>
                        </a:solidFill>
                        <a:latin typeface="Meiryo UI" panose="020B0604030504040204" pitchFamily="50" charset="-128"/>
                        <a:ea typeface="Meiryo UI" panose="020B0604030504040204" pitchFamily="50" charset="-128"/>
                      </a:endParaRPr>
                    </a:p>
                  </a:txBody>
                  <a:tcPr marL="121706" marR="121706"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extLst>
                  <a:ext uri="{0D108BD9-81ED-4DB2-BD59-A6C34878D82A}">
                    <a16:rowId xmlns:a16="http://schemas.microsoft.com/office/drawing/2014/main" val="233285390"/>
                  </a:ext>
                </a:extLst>
              </a:tr>
              <a:tr h="432000">
                <a:tc>
                  <a:txBody>
                    <a:bodyPr/>
                    <a:lstStyle/>
                    <a:p>
                      <a:r>
                        <a:rPr kumimoji="1" lang="ja-JP" altLang="en-US" sz="1000">
                          <a:solidFill>
                            <a:srgbClr val="FF0000"/>
                          </a:solidFill>
                          <a:latin typeface="Meiryo UI" panose="020B0604030504040204" pitchFamily="50" charset="-128"/>
                          <a:ea typeface="Meiryo UI" panose="020B0604030504040204" pitchFamily="50" charset="-128"/>
                        </a:rPr>
                        <a:t>プログラム実施に必要な関係者（外部講師・コンサルティング会社等）を記載してください。</a:t>
                      </a:r>
                      <a:endParaRPr kumimoji="1" lang="en-US" altLang="ja-JP" sz="1000">
                        <a:solidFill>
                          <a:srgbClr val="FF0000"/>
                        </a:solidFill>
                        <a:latin typeface="Meiryo UI" panose="020B0604030504040204" pitchFamily="50" charset="-128"/>
                        <a:ea typeface="Meiryo UI" panose="020B0604030504040204" pitchFamily="50" charset="-128"/>
                      </a:endParaRPr>
                    </a:p>
                  </a:txBody>
                  <a:tcPr marL="121706" marR="121706"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000">
                          <a:solidFill>
                            <a:srgbClr val="FF0000"/>
                          </a:solidFill>
                          <a:latin typeface="Meiryo UI" panose="020B0604030504040204" pitchFamily="50" charset="-128"/>
                          <a:ea typeface="Meiryo UI" panose="020B0604030504040204" pitchFamily="50" charset="-128"/>
                        </a:rPr>
                        <a:t>必要な関係者がどのような役割を果たしながら参画するかを明確に記載してください。</a:t>
                      </a:r>
                      <a:endParaRPr kumimoji="1" lang="en-US" altLang="ja-JP" sz="1000">
                        <a:solidFill>
                          <a:srgbClr val="FF0000"/>
                        </a:solidFill>
                        <a:latin typeface="Meiryo UI" panose="020B0604030504040204" pitchFamily="50" charset="-128"/>
                        <a:ea typeface="Meiryo UI" panose="020B0604030504040204" pitchFamily="50" charset="-128"/>
                      </a:endParaRPr>
                    </a:p>
                  </a:txBody>
                  <a:tcPr marL="121706" marR="121706"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76687801"/>
                  </a:ext>
                </a:extLst>
              </a:tr>
              <a:tr h="432000">
                <a:tc>
                  <a:txBody>
                    <a:bodyPr/>
                    <a:lstStyle/>
                    <a:p>
                      <a:endParaRPr kumimoji="1" lang="en-US" altLang="ja-JP" sz="1000">
                        <a:solidFill>
                          <a:srgbClr val="FF0000"/>
                        </a:solidFill>
                        <a:latin typeface="Meiryo UI" panose="020B0604030504040204" pitchFamily="50" charset="-128"/>
                        <a:ea typeface="Meiryo UI" panose="020B0604030504040204" pitchFamily="50" charset="-128"/>
                      </a:endParaRPr>
                    </a:p>
                  </a:txBody>
                  <a:tcPr marL="121706" marR="121706"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en-US" altLang="ja-JP" sz="1000">
                        <a:solidFill>
                          <a:srgbClr val="FF0000"/>
                        </a:solidFill>
                        <a:latin typeface="Meiryo UI" panose="020B0604030504040204" pitchFamily="50" charset="-128"/>
                        <a:ea typeface="Meiryo UI" panose="020B0604030504040204" pitchFamily="50" charset="-128"/>
                      </a:endParaRPr>
                    </a:p>
                  </a:txBody>
                  <a:tcPr marL="121706" marR="121706"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54747293"/>
                  </a:ext>
                </a:extLst>
              </a:tr>
              <a:tr h="432000">
                <a:tc>
                  <a:txBody>
                    <a:bodyPr/>
                    <a:lstStyle/>
                    <a:p>
                      <a:endParaRPr kumimoji="1" lang="en-US" altLang="ja-JP" sz="1000">
                        <a:solidFill>
                          <a:srgbClr val="FF0000"/>
                        </a:solidFill>
                        <a:latin typeface="Meiryo UI" panose="020B0604030504040204" pitchFamily="50" charset="-128"/>
                        <a:ea typeface="Meiryo UI" panose="020B0604030504040204" pitchFamily="50" charset="-128"/>
                      </a:endParaRPr>
                    </a:p>
                  </a:txBody>
                  <a:tcPr marL="121706" marR="121706"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en-US" altLang="ja-JP" sz="1000">
                        <a:solidFill>
                          <a:srgbClr val="FF0000"/>
                        </a:solidFill>
                        <a:latin typeface="Meiryo UI" panose="020B0604030504040204" pitchFamily="50" charset="-128"/>
                        <a:ea typeface="Meiryo UI" panose="020B0604030504040204" pitchFamily="50" charset="-128"/>
                      </a:endParaRPr>
                    </a:p>
                  </a:txBody>
                  <a:tcPr marL="121706" marR="121706"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41087963"/>
                  </a:ext>
                </a:extLst>
              </a:tr>
            </a:tbl>
          </a:graphicData>
        </a:graphic>
      </p:graphicFrame>
    </p:spTree>
    <p:extLst>
      <p:ext uri="{BB962C8B-B14F-4D97-AF65-F5344CB8AC3E}">
        <p14:creationId xmlns:p14="http://schemas.microsoft.com/office/powerpoint/2010/main" val="11191557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正方形/長方形 24"/>
          <p:cNvSpPr/>
          <p:nvPr/>
        </p:nvSpPr>
        <p:spPr>
          <a:xfrm>
            <a:off x="70339" y="1016743"/>
            <a:ext cx="9760313" cy="5735197"/>
          </a:xfrm>
          <a:prstGeom prst="rect">
            <a:avLst/>
          </a:prstGeom>
          <a:noFill/>
          <a:ln w="19050" cap="flat" cmpd="sng" algn="ctr">
            <a:solidFill>
              <a:schemeClr val="tx1"/>
            </a:solidFill>
            <a:prstDash val="solid"/>
            <a:miter lim="800000"/>
          </a:ln>
          <a:effectLst/>
        </p:spPr>
        <p:txBody>
          <a:bodyPr rtlCol="0" anchor="t"/>
          <a:lstStyle/>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r>
              <a:rPr kumimoji="1" lang="ja-JP" altLang="en-US" sz="1400" b="1" i="0" u="none" strike="noStrike" kern="0" cap="none" spc="0" normalizeH="0" baseline="0" noProof="0">
                <a:ln>
                  <a:noFill/>
                </a:ln>
                <a:solidFill>
                  <a:srgbClr val="FFC000"/>
                </a:solidFill>
                <a:effectLst/>
                <a:uLnTx/>
                <a:uFillTx/>
                <a:latin typeface="Meiryo UI" panose="020B0604030504040204" pitchFamily="50" charset="-128"/>
                <a:ea typeface="Meiryo UI" panose="020B0604030504040204" pitchFamily="50" charset="-128"/>
                <a:cs typeface="メイリオ" panose="020B0604030504040204" pitchFamily="50" charset="-128"/>
              </a:rPr>
              <a:t>（事業実施手順・スケジュール）</a:t>
            </a:r>
            <a:endParaRPr kumimoji="1" lang="en-US" altLang="ja-JP" sz="1400" b="1" i="0" u="none" strike="noStrike" kern="0" cap="none" spc="0" normalizeH="0" baseline="0" noProof="0">
              <a:ln>
                <a:noFill/>
              </a:ln>
              <a:solidFill>
                <a:srgbClr val="FFC000"/>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b="1" kern="0">
              <a:solidFill>
                <a:srgbClr val="FFC000"/>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b="1" i="0" u="none" strike="noStrike" kern="0" cap="none" spc="0" normalizeH="0" baseline="0" noProof="0">
              <a:ln>
                <a:noFill/>
              </a:ln>
              <a:solidFill>
                <a:srgbClr val="FFC000"/>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b="1" kern="0">
              <a:solidFill>
                <a:srgbClr val="FFC000"/>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b="1" i="0" u="none" strike="noStrike" kern="0" cap="none" spc="0" normalizeH="0" baseline="0" noProof="0">
              <a:ln>
                <a:noFill/>
              </a:ln>
              <a:solidFill>
                <a:srgbClr val="FFC000"/>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b="1" kern="0">
              <a:solidFill>
                <a:srgbClr val="FFC000"/>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b="1" i="0" u="none" strike="noStrike" kern="0" cap="none" spc="0" normalizeH="0" baseline="0" noProof="0">
              <a:ln>
                <a:noFill/>
              </a:ln>
              <a:solidFill>
                <a:srgbClr val="FFC000"/>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b="1" kern="0">
              <a:solidFill>
                <a:srgbClr val="FFC000"/>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b="1" i="0" u="none" strike="noStrike" kern="0" cap="none" spc="0" normalizeH="0" baseline="0" noProof="0">
              <a:ln>
                <a:noFill/>
              </a:ln>
              <a:solidFill>
                <a:srgbClr val="FFC000"/>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b="1" kern="0">
              <a:solidFill>
                <a:srgbClr val="FFC000"/>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10" name="正方形/長方形 9"/>
          <p:cNvSpPr/>
          <p:nvPr/>
        </p:nvSpPr>
        <p:spPr>
          <a:xfrm>
            <a:off x="189154" y="843378"/>
            <a:ext cx="1296000" cy="324000"/>
          </a:xfrm>
          <a:prstGeom prst="rect">
            <a:avLst/>
          </a:prstGeom>
          <a:solidFill>
            <a:srgbClr val="FFC000"/>
          </a:solidFill>
          <a:ln w="12700" cap="flat" cmpd="sng" algn="ctr">
            <a:noFill/>
            <a:prstDash val="solid"/>
            <a:miter lim="800000"/>
          </a:ln>
          <a:effectLst/>
        </p:spPr>
        <p:txBody>
          <a:bodyPr rtlCol="0" anchor="ct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ja-JP" altLang="en-US" sz="1600" b="1"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HGMaruGothicMPRO" charset="-128"/>
              </a:rPr>
              <a:t>取組の詳細</a:t>
            </a:r>
          </a:p>
        </p:txBody>
      </p:sp>
      <p:sp>
        <p:nvSpPr>
          <p:cNvPr id="2" name="テキスト ボックス 1">
            <a:extLst>
              <a:ext uri="{FF2B5EF4-FFF2-40B4-BE49-F238E27FC236}">
                <a16:creationId xmlns:a16="http://schemas.microsoft.com/office/drawing/2014/main" id="{5381063A-16AC-C911-A4DC-08D34B6B1734}"/>
              </a:ext>
            </a:extLst>
          </p:cNvPr>
          <p:cNvSpPr txBox="1"/>
          <p:nvPr/>
        </p:nvSpPr>
        <p:spPr>
          <a:xfrm>
            <a:off x="103552" y="103223"/>
            <a:ext cx="3743332" cy="369332"/>
          </a:xfrm>
          <a:prstGeom prst="rect">
            <a:avLst/>
          </a:prstGeom>
          <a:noFill/>
        </p:spPr>
        <p:txBody>
          <a:bodyPr wrap="none" rtlCol="0">
            <a:spAutoFit/>
          </a:bodyPr>
          <a:lstStyle/>
          <a:p>
            <a:r>
              <a:rPr lang="ja-JP" altLang="en-US" sz="1800" b="1">
                <a:solidFill>
                  <a:srgbClr val="FF0000"/>
                </a:solidFill>
                <a:latin typeface="Meiryo UI" panose="020B0604030504040204" pitchFamily="50" charset="-128"/>
                <a:ea typeface="Meiryo UI" panose="020B0604030504040204" pitchFamily="50" charset="-128"/>
              </a:rPr>
              <a:t>（事業主体が取り組む事業の名称）</a:t>
            </a:r>
            <a:endParaRPr kumimoji="1" lang="ja-JP" altLang="en-US">
              <a:solidFill>
                <a:srgbClr val="FF0000"/>
              </a:solidFill>
            </a:endParaRPr>
          </a:p>
        </p:txBody>
      </p:sp>
      <p:sp>
        <p:nvSpPr>
          <p:cNvPr id="3" name="テキスト ボックス 2">
            <a:extLst>
              <a:ext uri="{FF2B5EF4-FFF2-40B4-BE49-F238E27FC236}">
                <a16:creationId xmlns:a16="http://schemas.microsoft.com/office/drawing/2014/main" id="{6CD784DA-6683-C82E-034A-040513115CF0}"/>
              </a:ext>
            </a:extLst>
          </p:cNvPr>
          <p:cNvSpPr txBox="1"/>
          <p:nvPr/>
        </p:nvSpPr>
        <p:spPr>
          <a:xfrm>
            <a:off x="8760175" y="106059"/>
            <a:ext cx="1048685" cy="307777"/>
          </a:xfrm>
          <a:prstGeom prst="rect">
            <a:avLst/>
          </a:prstGeom>
          <a:noFill/>
          <a:ln>
            <a:solidFill>
              <a:schemeClr val="tx1"/>
            </a:solidFill>
          </a:ln>
        </p:spPr>
        <p:txBody>
          <a:bodyPr wrap="none" rtlCol="0">
            <a:spAutoFit/>
          </a:bodyPr>
          <a:lstStyle/>
          <a:p>
            <a:pPr algn="ctr"/>
            <a:r>
              <a:rPr lang="ja-JP" altLang="en-US" sz="1400">
                <a:latin typeface="Meiryo UI" panose="020B0604030504040204" pitchFamily="50" charset="-128"/>
                <a:ea typeface="Meiryo UI" panose="020B0604030504040204" pitchFamily="50" charset="-128"/>
              </a:rPr>
              <a:t>応募様式ア</a:t>
            </a:r>
            <a:endParaRPr kumimoji="1" lang="ja-JP" altLang="en-US" sz="1400"/>
          </a:p>
        </p:txBody>
      </p:sp>
      <p:sp>
        <p:nvSpPr>
          <p:cNvPr id="7" name="正方形/長方形 6">
            <a:extLst>
              <a:ext uri="{FF2B5EF4-FFF2-40B4-BE49-F238E27FC236}">
                <a16:creationId xmlns:a16="http://schemas.microsoft.com/office/drawing/2014/main" id="{D9CCA2AE-883A-84DC-A926-EA4D5EBE5D4E}"/>
              </a:ext>
            </a:extLst>
          </p:cNvPr>
          <p:cNvSpPr/>
          <p:nvPr/>
        </p:nvSpPr>
        <p:spPr>
          <a:xfrm>
            <a:off x="131785" y="1431056"/>
            <a:ext cx="9637420" cy="5160818"/>
          </a:xfrm>
          <a:prstGeom prst="rect">
            <a:avLst/>
          </a:prstGeom>
          <a:noFill/>
          <a:ln w="19050" cap="flat" cmpd="sng" algn="ctr">
            <a:noFill/>
            <a:prstDash val="solid"/>
            <a:miter lim="800000"/>
          </a:ln>
          <a:effectLst/>
        </p:spPr>
        <p:txBody>
          <a:bodyPr rtlCol="0" anchor="t"/>
          <a:lstStyle/>
          <a:p>
            <a:pPr marL="0" marR="0" lvl="0" indent="0" defTabSz="914400" eaLnBrk="1" fontAlgn="base" latinLnBrk="0" hangingPunct="1">
              <a:lnSpc>
                <a:spcPts val="1600"/>
              </a:lnSpc>
              <a:spcBef>
                <a:spcPct val="0"/>
              </a:spcBef>
              <a:spcAft>
                <a:spcPct val="0"/>
              </a:spcAft>
              <a:buClrTx/>
              <a:buSzTx/>
              <a:buFontTx/>
              <a:buNone/>
              <a:tabLst/>
              <a:defRPr/>
            </a:pPr>
            <a:r>
              <a:rPr kumimoji="1" lang="ja-JP" altLang="en-US" sz="1200" b="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メイリオ" panose="020B0604030504040204" pitchFamily="50" charset="-128"/>
              </a:rPr>
              <a:t>〇詳細な講習内容等について、「いつ」「どの主体が」「どのような内容」を実施するのか、図・表・グラフ等を活用しながら、育成プログラムを具体的に記載してください。</a:t>
            </a:r>
            <a:endParaRPr kumimoji="1" lang="en-US" altLang="ja-JP" sz="1200" b="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defTabSz="914400" eaLnBrk="1" fontAlgn="base" latinLnBrk="0" hangingPunct="1">
              <a:lnSpc>
                <a:spcPts val="1600"/>
              </a:lnSpc>
              <a:spcBef>
                <a:spcPct val="0"/>
              </a:spcBef>
              <a:spcAft>
                <a:spcPct val="0"/>
              </a:spcAft>
              <a:buClrTx/>
              <a:buSzTx/>
              <a:buFontTx/>
              <a:buNone/>
              <a:tabLst/>
              <a:defRPr/>
            </a:pPr>
            <a:r>
              <a:rPr kumimoji="1" lang="ja-JP" altLang="en-US" sz="1200" kern="0">
                <a:solidFill>
                  <a:srgbClr val="FF0000"/>
                </a:solidFill>
                <a:latin typeface="Meiryo UI" panose="020B0604030504040204" pitchFamily="50" charset="-128"/>
                <a:ea typeface="Meiryo UI" panose="020B0604030504040204" pitchFamily="50" charset="-128"/>
                <a:cs typeface="メイリオ" panose="020B0604030504040204" pitchFamily="50" charset="-128"/>
              </a:rPr>
              <a:t>〇講習等を外部講師等へ依頼する場合、依頼する相手方と、当該講習により得られる効果・スキルを具体的に記載してください。</a:t>
            </a:r>
            <a:endParaRPr kumimoji="1" lang="en-US" altLang="ja-JP" sz="1200" kern="0">
              <a:solidFill>
                <a:srgbClr val="FF0000"/>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defTabSz="914400" eaLnBrk="1" fontAlgn="base" latinLnBrk="0" hangingPunct="1">
              <a:lnSpc>
                <a:spcPts val="1600"/>
              </a:lnSpc>
              <a:spcBef>
                <a:spcPct val="0"/>
              </a:spcBef>
              <a:spcAft>
                <a:spcPct val="0"/>
              </a:spcAft>
              <a:buClrTx/>
              <a:buSzTx/>
              <a:buFontTx/>
              <a:buNone/>
              <a:tabLst/>
              <a:defRPr/>
            </a:pPr>
            <a:endParaRPr kumimoji="1" lang="en-US" altLang="ja-JP" sz="1200" kern="0">
              <a:solidFill>
                <a:srgbClr val="FF0000"/>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8" name="テキスト ボックス 7">
            <a:extLst>
              <a:ext uri="{FF2B5EF4-FFF2-40B4-BE49-F238E27FC236}">
                <a16:creationId xmlns:a16="http://schemas.microsoft.com/office/drawing/2014/main" id="{0D05B2E8-6AB8-20D1-2166-4C0D68365669}"/>
              </a:ext>
            </a:extLst>
          </p:cNvPr>
          <p:cNvSpPr txBox="1"/>
          <p:nvPr/>
        </p:nvSpPr>
        <p:spPr>
          <a:xfrm>
            <a:off x="8210912" y="534123"/>
            <a:ext cx="1786066" cy="307777"/>
          </a:xfrm>
          <a:prstGeom prst="rect">
            <a:avLst/>
          </a:prstGeom>
          <a:noFill/>
        </p:spPr>
        <p:txBody>
          <a:bodyPr wrap="none" rtlCol="0">
            <a:spAutoFit/>
          </a:bodyPr>
          <a:lstStyle/>
          <a:p>
            <a:r>
              <a:rPr lang="ja-JP" altLang="en-US" sz="1400" b="1">
                <a:solidFill>
                  <a:srgbClr val="FF0000"/>
                </a:solidFill>
                <a:latin typeface="Meiryo UI" panose="020B0604030504040204" pitchFamily="50" charset="-128"/>
                <a:ea typeface="Meiryo UI" panose="020B0604030504040204" pitchFamily="50" charset="-128"/>
              </a:rPr>
              <a:t>（事業主体の名称）</a:t>
            </a:r>
            <a:endParaRPr kumimoji="1" lang="ja-JP" altLang="en-US" sz="1400">
              <a:solidFill>
                <a:srgbClr val="FF0000"/>
              </a:solidFill>
            </a:endParaRPr>
          </a:p>
        </p:txBody>
      </p:sp>
      <p:graphicFrame>
        <p:nvGraphicFramePr>
          <p:cNvPr id="18" name="表 17">
            <a:extLst>
              <a:ext uri="{FF2B5EF4-FFF2-40B4-BE49-F238E27FC236}">
                <a16:creationId xmlns:a16="http://schemas.microsoft.com/office/drawing/2014/main" id="{E034D5D6-5277-D325-83CF-4E9F64A0F406}"/>
              </a:ext>
            </a:extLst>
          </p:cNvPr>
          <p:cNvGraphicFramePr>
            <a:graphicFrameLocks noGrp="1"/>
          </p:cNvGraphicFramePr>
          <p:nvPr>
            <p:extLst>
              <p:ext uri="{D42A27DB-BD31-4B8C-83A1-F6EECF244321}">
                <p14:modId xmlns:p14="http://schemas.microsoft.com/office/powerpoint/2010/main" val="441377790"/>
              </p:ext>
            </p:extLst>
          </p:nvPr>
        </p:nvGraphicFramePr>
        <p:xfrm>
          <a:off x="351224" y="4547882"/>
          <a:ext cx="9050882" cy="2082090"/>
        </p:xfrm>
        <a:graphic>
          <a:graphicData uri="http://schemas.openxmlformats.org/drawingml/2006/table">
            <a:tbl>
              <a:tblPr firstRow="1" bandRow="1">
                <a:tableStyleId>{5C22544A-7EE6-4342-B048-85BDC9FD1C3A}</a:tableStyleId>
              </a:tblPr>
              <a:tblGrid>
                <a:gridCol w="1456555">
                  <a:extLst>
                    <a:ext uri="{9D8B030D-6E8A-4147-A177-3AD203B41FA5}">
                      <a16:colId xmlns:a16="http://schemas.microsoft.com/office/drawing/2014/main" val="1643116477"/>
                    </a:ext>
                  </a:extLst>
                </a:gridCol>
                <a:gridCol w="743791">
                  <a:extLst>
                    <a:ext uri="{9D8B030D-6E8A-4147-A177-3AD203B41FA5}">
                      <a16:colId xmlns:a16="http://schemas.microsoft.com/office/drawing/2014/main" val="84603637"/>
                    </a:ext>
                  </a:extLst>
                </a:gridCol>
                <a:gridCol w="622776">
                  <a:extLst>
                    <a:ext uri="{9D8B030D-6E8A-4147-A177-3AD203B41FA5}">
                      <a16:colId xmlns:a16="http://schemas.microsoft.com/office/drawing/2014/main" val="3141514831"/>
                    </a:ext>
                  </a:extLst>
                </a:gridCol>
                <a:gridCol w="622776">
                  <a:extLst>
                    <a:ext uri="{9D8B030D-6E8A-4147-A177-3AD203B41FA5}">
                      <a16:colId xmlns:a16="http://schemas.microsoft.com/office/drawing/2014/main" val="2587758480"/>
                    </a:ext>
                  </a:extLst>
                </a:gridCol>
                <a:gridCol w="622776">
                  <a:extLst>
                    <a:ext uri="{9D8B030D-6E8A-4147-A177-3AD203B41FA5}">
                      <a16:colId xmlns:a16="http://schemas.microsoft.com/office/drawing/2014/main" val="79008471"/>
                    </a:ext>
                  </a:extLst>
                </a:gridCol>
                <a:gridCol w="622776">
                  <a:extLst>
                    <a:ext uri="{9D8B030D-6E8A-4147-A177-3AD203B41FA5}">
                      <a16:colId xmlns:a16="http://schemas.microsoft.com/office/drawing/2014/main" val="607361301"/>
                    </a:ext>
                  </a:extLst>
                </a:gridCol>
                <a:gridCol w="622776">
                  <a:extLst>
                    <a:ext uri="{9D8B030D-6E8A-4147-A177-3AD203B41FA5}">
                      <a16:colId xmlns:a16="http://schemas.microsoft.com/office/drawing/2014/main" val="4034678237"/>
                    </a:ext>
                  </a:extLst>
                </a:gridCol>
                <a:gridCol w="622776">
                  <a:extLst>
                    <a:ext uri="{9D8B030D-6E8A-4147-A177-3AD203B41FA5}">
                      <a16:colId xmlns:a16="http://schemas.microsoft.com/office/drawing/2014/main" val="2953531891"/>
                    </a:ext>
                  </a:extLst>
                </a:gridCol>
                <a:gridCol w="622776">
                  <a:extLst>
                    <a:ext uri="{9D8B030D-6E8A-4147-A177-3AD203B41FA5}">
                      <a16:colId xmlns:a16="http://schemas.microsoft.com/office/drawing/2014/main" val="3217249308"/>
                    </a:ext>
                  </a:extLst>
                </a:gridCol>
                <a:gridCol w="622776">
                  <a:extLst>
                    <a:ext uri="{9D8B030D-6E8A-4147-A177-3AD203B41FA5}">
                      <a16:colId xmlns:a16="http://schemas.microsoft.com/office/drawing/2014/main" val="840724697"/>
                    </a:ext>
                  </a:extLst>
                </a:gridCol>
                <a:gridCol w="622776">
                  <a:extLst>
                    <a:ext uri="{9D8B030D-6E8A-4147-A177-3AD203B41FA5}">
                      <a16:colId xmlns:a16="http://schemas.microsoft.com/office/drawing/2014/main" val="3873519467"/>
                    </a:ext>
                  </a:extLst>
                </a:gridCol>
                <a:gridCol w="622776">
                  <a:extLst>
                    <a:ext uri="{9D8B030D-6E8A-4147-A177-3AD203B41FA5}">
                      <a16:colId xmlns:a16="http://schemas.microsoft.com/office/drawing/2014/main" val="2502215484"/>
                    </a:ext>
                  </a:extLst>
                </a:gridCol>
                <a:gridCol w="622776">
                  <a:extLst>
                    <a:ext uri="{9D8B030D-6E8A-4147-A177-3AD203B41FA5}">
                      <a16:colId xmlns:a16="http://schemas.microsoft.com/office/drawing/2014/main" val="2269469506"/>
                    </a:ext>
                  </a:extLst>
                </a:gridCol>
              </a:tblGrid>
              <a:tr h="343266">
                <a:tc>
                  <a:txBody>
                    <a:bodyPr/>
                    <a:lstStyle/>
                    <a:p>
                      <a:pPr algn="ctr"/>
                      <a:endParaRPr kumimoji="1" lang="ja-JP" altLang="en-US">
                        <a:solidFill>
                          <a:srgbClr val="FF0000"/>
                        </a:solidFill>
                        <a:latin typeface="Meiryo UI" panose="020B0604030504040204" pitchFamily="50" charset="-128"/>
                        <a:ea typeface="Meiryo UI" panose="020B0604030504040204" pitchFamily="50" charset="-128"/>
                      </a:endParaRPr>
                    </a:p>
                  </a:txBody>
                  <a:tcPr anchor="ctr">
                    <a:solidFill>
                      <a:schemeClr val="accent1">
                        <a:lumMod val="75000"/>
                      </a:schemeClr>
                    </a:solidFill>
                  </a:tcPr>
                </a:tc>
                <a:tc>
                  <a:txBody>
                    <a:bodyPr/>
                    <a:lstStyle/>
                    <a:p>
                      <a:pPr algn="ctr"/>
                      <a:r>
                        <a:rPr kumimoji="1" lang="en-US" altLang="ja-JP" sz="1200"/>
                        <a:t>4</a:t>
                      </a:r>
                      <a:r>
                        <a:rPr kumimoji="1" lang="ja-JP" altLang="en-US" sz="1200"/>
                        <a:t>月</a:t>
                      </a:r>
                      <a:endParaRPr kumimoji="1" lang="en-US" altLang="ja-JP" sz="1200">
                        <a:latin typeface="Meiryo UI" panose="020B0604030504040204" pitchFamily="50" charset="-128"/>
                        <a:ea typeface="Meiryo UI" panose="020B0604030504040204" pitchFamily="50" charset="-128"/>
                      </a:endParaRPr>
                    </a:p>
                  </a:txBody>
                  <a:tcPr anchor="ctr">
                    <a:solidFill>
                      <a:schemeClr val="accent1">
                        <a:lumMod val="75000"/>
                      </a:schemeClr>
                    </a:solidFill>
                  </a:tcPr>
                </a:tc>
                <a:tc>
                  <a:txBody>
                    <a:bodyPr/>
                    <a:lstStyle/>
                    <a:p>
                      <a:pPr algn="ctr"/>
                      <a:r>
                        <a:rPr kumimoji="1" lang="en-US" altLang="ja-JP" sz="1200"/>
                        <a:t>5</a:t>
                      </a:r>
                      <a:r>
                        <a:rPr kumimoji="1" lang="ja-JP" altLang="en-US" sz="1200"/>
                        <a:t>月</a:t>
                      </a:r>
                      <a:endParaRPr kumimoji="1" lang="ja-JP" altLang="en-US" sz="1200">
                        <a:latin typeface="Meiryo UI" panose="020B0604030504040204" pitchFamily="50" charset="-128"/>
                        <a:ea typeface="Meiryo UI" panose="020B0604030504040204" pitchFamily="50" charset="-128"/>
                      </a:endParaRPr>
                    </a:p>
                  </a:txBody>
                  <a:tcPr anchor="ctr">
                    <a:solidFill>
                      <a:schemeClr val="accent1">
                        <a:lumMod val="75000"/>
                      </a:schemeClr>
                    </a:solidFill>
                  </a:tcPr>
                </a:tc>
                <a:tc>
                  <a:txBody>
                    <a:bodyPr/>
                    <a:lstStyle/>
                    <a:p>
                      <a:pPr algn="ctr"/>
                      <a:r>
                        <a:rPr kumimoji="1" lang="en-US" altLang="ja-JP" sz="1200"/>
                        <a:t>6</a:t>
                      </a:r>
                      <a:r>
                        <a:rPr kumimoji="1" lang="ja-JP" altLang="en-US" sz="1200"/>
                        <a:t>月</a:t>
                      </a:r>
                      <a:endParaRPr kumimoji="1" lang="ja-JP" altLang="en-US" sz="1200">
                        <a:latin typeface="Meiryo UI" panose="020B0604030504040204" pitchFamily="50" charset="-128"/>
                        <a:ea typeface="Meiryo UI" panose="020B0604030504040204" pitchFamily="50" charset="-128"/>
                      </a:endParaRPr>
                    </a:p>
                  </a:txBody>
                  <a:tcPr anchor="ctr">
                    <a:solidFill>
                      <a:schemeClr val="accent1">
                        <a:lumMod val="75000"/>
                      </a:schemeClr>
                    </a:solidFill>
                  </a:tcPr>
                </a:tc>
                <a:tc>
                  <a:txBody>
                    <a:bodyPr/>
                    <a:lstStyle/>
                    <a:p>
                      <a:pPr algn="ctr"/>
                      <a:r>
                        <a:rPr kumimoji="1" lang="en-US" altLang="ja-JP" sz="1200"/>
                        <a:t>7</a:t>
                      </a:r>
                      <a:r>
                        <a:rPr kumimoji="1" lang="ja-JP" altLang="en-US" sz="1200"/>
                        <a:t>月</a:t>
                      </a:r>
                      <a:endParaRPr kumimoji="1" lang="ja-JP" altLang="en-US" sz="1200">
                        <a:latin typeface="Meiryo UI" panose="020B0604030504040204" pitchFamily="50" charset="-128"/>
                        <a:ea typeface="Meiryo UI" panose="020B0604030504040204" pitchFamily="50" charset="-128"/>
                      </a:endParaRPr>
                    </a:p>
                  </a:txBody>
                  <a:tcPr anchor="ctr">
                    <a:solidFill>
                      <a:schemeClr val="accent1">
                        <a:lumMod val="75000"/>
                      </a:schemeClr>
                    </a:solidFill>
                  </a:tcPr>
                </a:tc>
                <a:tc>
                  <a:txBody>
                    <a:bodyPr/>
                    <a:lstStyle/>
                    <a:p>
                      <a:pPr algn="ctr"/>
                      <a:r>
                        <a:rPr kumimoji="1" lang="en-US" altLang="ja-JP" sz="1200"/>
                        <a:t>8</a:t>
                      </a:r>
                      <a:r>
                        <a:rPr kumimoji="1" lang="ja-JP" altLang="en-US" sz="1200"/>
                        <a:t>月</a:t>
                      </a:r>
                      <a:endParaRPr kumimoji="1" lang="ja-JP" altLang="en-US" sz="1200">
                        <a:latin typeface="Meiryo UI" panose="020B0604030504040204" pitchFamily="50" charset="-128"/>
                        <a:ea typeface="Meiryo UI" panose="020B0604030504040204" pitchFamily="50" charset="-128"/>
                      </a:endParaRPr>
                    </a:p>
                  </a:txBody>
                  <a:tcPr anchor="ctr">
                    <a:solidFill>
                      <a:schemeClr val="accent1">
                        <a:lumMod val="75000"/>
                      </a:schemeClr>
                    </a:solidFill>
                  </a:tcPr>
                </a:tc>
                <a:tc>
                  <a:txBody>
                    <a:bodyPr/>
                    <a:lstStyle/>
                    <a:p>
                      <a:pPr algn="ctr"/>
                      <a:r>
                        <a:rPr kumimoji="1" lang="en-US" altLang="ja-JP" sz="1200"/>
                        <a:t>9</a:t>
                      </a:r>
                      <a:r>
                        <a:rPr kumimoji="1" lang="ja-JP" altLang="en-US" sz="1200"/>
                        <a:t>月</a:t>
                      </a:r>
                      <a:endParaRPr kumimoji="1" lang="ja-JP" altLang="en-US" sz="1200">
                        <a:latin typeface="Meiryo UI" panose="020B0604030504040204" pitchFamily="50" charset="-128"/>
                        <a:ea typeface="Meiryo UI" panose="020B0604030504040204" pitchFamily="50" charset="-128"/>
                      </a:endParaRPr>
                    </a:p>
                  </a:txBody>
                  <a:tcPr anchor="ctr">
                    <a:solidFill>
                      <a:schemeClr val="accent1">
                        <a:lumMod val="75000"/>
                      </a:schemeClr>
                    </a:solidFill>
                  </a:tcPr>
                </a:tc>
                <a:tc>
                  <a:txBody>
                    <a:bodyPr/>
                    <a:lstStyle/>
                    <a:p>
                      <a:pPr algn="ctr"/>
                      <a:r>
                        <a:rPr kumimoji="1" lang="en-US" altLang="ja-JP" sz="1200"/>
                        <a:t>10</a:t>
                      </a:r>
                      <a:r>
                        <a:rPr kumimoji="1" lang="ja-JP" altLang="en-US" sz="1200"/>
                        <a:t>月</a:t>
                      </a:r>
                      <a:endParaRPr kumimoji="1" lang="ja-JP" altLang="en-US" sz="1200">
                        <a:latin typeface="Meiryo UI" panose="020B0604030504040204" pitchFamily="50" charset="-128"/>
                        <a:ea typeface="Meiryo UI" panose="020B0604030504040204" pitchFamily="50" charset="-128"/>
                      </a:endParaRPr>
                    </a:p>
                  </a:txBody>
                  <a:tcPr anchor="ctr">
                    <a:solidFill>
                      <a:schemeClr val="accent1">
                        <a:lumMod val="75000"/>
                      </a:schemeClr>
                    </a:solidFill>
                  </a:tcPr>
                </a:tc>
                <a:tc>
                  <a:txBody>
                    <a:bodyPr/>
                    <a:lstStyle/>
                    <a:p>
                      <a:pPr algn="ctr"/>
                      <a:r>
                        <a:rPr kumimoji="1" lang="en-US" altLang="ja-JP" sz="1200"/>
                        <a:t>11</a:t>
                      </a:r>
                      <a:r>
                        <a:rPr kumimoji="1" lang="ja-JP" altLang="en-US" sz="1200"/>
                        <a:t>月</a:t>
                      </a:r>
                      <a:endParaRPr kumimoji="1" lang="ja-JP" altLang="en-US" sz="1200">
                        <a:latin typeface="Meiryo UI" panose="020B0604030504040204" pitchFamily="50" charset="-128"/>
                        <a:ea typeface="Meiryo UI" panose="020B0604030504040204" pitchFamily="50" charset="-128"/>
                      </a:endParaRPr>
                    </a:p>
                  </a:txBody>
                  <a:tcPr anchor="ctr">
                    <a:solidFill>
                      <a:schemeClr val="accent1">
                        <a:lumMod val="75000"/>
                      </a:scheme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200"/>
                        <a:t>12</a:t>
                      </a:r>
                      <a:r>
                        <a:rPr kumimoji="1" lang="ja-JP" altLang="en-US" sz="1200"/>
                        <a:t>月</a:t>
                      </a:r>
                      <a:endParaRPr lang="ja-JP" altLang="en-US" sz="1200">
                        <a:latin typeface="Meiryo UI" panose="020B0604030504040204" pitchFamily="50" charset="-128"/>
                        <a:ea typeface="Meiryo UI" panose="020B0604030504040204" pitchFamily="50" charset="-128"/>
                      </a:endParaRPr>
                    </a:p>
                  </a:txBody>
                  <a:tcPr anchor="ctr">
                    <a:solidFill>
                      <a:schemeClr val="accent1">
                        <a:lumMod val="75000"/>
                      </a:schemeClr>
                    </a:solidFill>
                  </a:tcPr>
                </a:tc>
                <a:tc>
                  <a:txBody>
                    <a:bodyPr/>
                    <a:lstStyle/>
                    <a:p>
                      <a:pPr algn="ctr"/>
                      <a:r>
                        <a:rPr lang="en-US" altLang="ja-JP" sz="1200"/>
                        <a:t>1</a:t>
                      </a:r>
                      <a:r>
                        <a:rPr lang="ja-JP" altLang="en-US" sz="1200"/>
                        <a:t>月</a:t>
                      </a:r>
                      <a:endParaRPr lang="ja-JP" altLang="en-US" sz="1200">
                        <a:latin typeface="Meiryo UI" panose="020B0604030504040204" pitchFamily="50" charset="-128"/>
                        <a:ea typeface="Meiryo UI" panose="020B0604030504040204" pitchFamily="50" charset="-128"/>
                      </a:endParaRPr>
                    </a:p>
                  </a:txBody>
                  <a:tcPr anchor="ctr">
                    <a:solidFill>
                      <a:schemeClr val="accent1">
                        <a:lumMod val="75000"/>
                      </a:schemeClr>
                    </a:solidFill>
                  </a:tcPr>
                </a:tc>
                <a:tc>
                  <a:txBody>
                    <a:bodyPr/>
                    <a:lstStyle/>
                    <a:p>
                      <a:pPr algn="ctr"/>
                      <a:r>
                        <a:rPr lang="en-US" altLang="ja-JP" sz="1200"/>
                        <a:t>2</a:t>
                      </a:r>
                      <a:r>
                        <a:rPr lang="ja-JP" altLang="en-US" sz="1200"/>
                        <a:t>月</a:t>
                      </a:r>
                      <a:endParaRPr lang="ja-JP" altLang="en-US" sz="1200">
                        <a:latin typeface="Meiryo UI" panose="020B0604030504040204" pitchFamily="50" charset="-128"/>
                        <a:ea typeface="Meiryo UI" panose="020B0604030504040204" pitchFamily="50" charset="-128"/>
                      </a:endParaRPr>
                    </a:p>
                  </a:txBody>
                  <a:tcPr anchor="ctr">
                    <a:solidFill>
                      <a:schemeClr val="accent1">
                        <a:lumMod val="75000"/>
                      </a:schemeClr>
                    </a:solidFill>
                  </a:tcPr>
                </a:tc>
                <a:tc>
                  <a:txBody>
                    <a:bodyPr/>
                    <a:lstStyle/>
                    <a:p>
                      <a:pPr algn="ctr"/>
                      <a:r>
                        <a:rPr lang="en-US" altLang="ja-JP" sz="1200"/>
                        <a:t>3</a:t>
                      </a:r>
                      <a:r>
                        <a:rPr lang="ja-JP" altLang="en-US" sz="1200"/>
                        <a:t>月</a:t>
                      </a:r>
                      <a:endParaRPr lang="ja-JP" altLang="en-US" sz="1200">
                        <a:latin typeface="Meiryo UI" panose="020B0604030504040204" pitchFamily="50" charset="-128"/>
                        <a:ea typeface="Meiryo UI" panose="020B0604030504040204" pitchFamily="50" charset="-128"/>
                      </a:endParaRPr>
                    </a:p>
                  </a:txBody>
                  <a:tcPr anchor="ctr">
                    <a:solidFill>
                      <a:schemeClr val="accent1">
                        <a:lumMod val="75000"/>
                      </a:schemeClr>
                    </a:solidFill>
                  </a:tcPr>
                </a:tc>
                <a:extLst>
                  <a:ext uri="{0D108BD9-81ED-4DB2-BD59-A6C34878D82A}">
                    <a16:rowId xmlns:a16="http://schemas.microsoft.com/office/drawing/2014/main" val="2678176995"/>
                  </a:ext>
                </a:extLst>
              </a:tr>
              <a:tr h="343266">
                <a:tc>
                  <a:txBody>
                    <a:bodyPr/>
                    <a:lstStyle/>
                    <a:p>
                      <a:pPr algn="l"/>
                      <a:r>
                        <a:rPr kumimoji="1" lang="ja-JP" altLang="en-US" sz="1200">
                          <a:solidFill>
                            <a:srgbClr val="FF0000"/>
                          </a:solidFill>
                        </a:rPr>
                        <a:t>事業主体</a:t>
                      </a:r>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extLst>
                  <a:ext uri="{0D108BD9-81ED-4DB2-BD59-A6C34878D82A}">
                    <a16:rowId xmlns:a16="http://schemas.microsoft.com/office/drawing/2014/main" val="423544691"/>
                  </a:ext>
                </a:extLst>
              </a:tr>
              <a:tr h="343266">
                <a:tc>
                  <a:txBody>
                    <a:bodyPr/>
                    <a:lstStyle/>
                    <a:p>
                      <a:pPr algn="l"/>
                      <a:r>
                        <a:rPr kumimoji="1" lang="ja-JP" altLang="en-US" sz="1200">
                          <a:solidFill>
                            <a:srgbClr val="FF0000"/>
                          </a:solidFill>
                        </a:rPr>
                        <a:t>委託事業者</a:t>
                      </a:r>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extLst>
                  <a:ext uri="{0D108BD9-81ED-4DB2-BD59-A6C34878D82A}">
                    <a16:rowId xmlns:a16="http://schemas.microsoft.com/office/drawing/2014/main" val="2642348677"/>
                  </a:ext>
                </a:extLst>
              </a:tr>
              <a:tr h="343266">
                <a:tc>
                  <a:txBody>
                    <a:bodyPr/>
                    <a:lstStyle/>
                    <a:p>
                      <a:pPr algn="l"/>
                      <a:r>
                        <a:rPr kumimoji="1" lang="ja-JP" altLang="en-US" sz="1200">
                          <a:solidFill>
                            <a:srgbClr val="FF0000"/>
                          </a:solidFill>
                        </a:rPr>
                        <a:t>講師Ａ</a:t>
                      </a:r>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extLst>
                  <a:ext uri="{0D108BD9-81ED-4DB2-BD59-A6C34878D82A}">
                    <a16:rowId xmlns:a16="http://schemas.microsoft.com/office/drawing/2014/main" val="1158934192"/>
                  </a:ext>
                </a:extLst>
              </a:tr>
              <a:tr h="343266">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1200">
                          <a:solidFill>
                            <a:srgbClr val="FF0000"/>
                          </a:solidFill>
                        </a:rPr>
                        <a:t>講師Ｂ</a:t>
                      </a:r>
                    </a:p>
                  </a:txBody>
                  <a:tcPr anchor="ctr"/>
                </a:tc>
                <a:tc>
                  <a:txBody>
                    <a:bodyPr/>
                    <a:lstStyle/>
                    <a:p>
                      <a:endParaRPr lang="ja-JP" altLang="en-US" sz="1200"/>
                    </a:p>
                  </a:txBody>
                  <a:tcPr anchor="ctr"/>
                </a:tc>
                <a:tc>
                  <a:txBody>
                    <a:bodyPr/>
                    <a:lstStyle/>
                    <a:p>
                      <a:endParaRPr lang="ja-JP" altLang="en-US" sz="1200"/>
                    </a:p>
                  </a:txBody>
                  <a:tcPr anchor="ctr"/>
                </a:tc>
                <a:tc>
                  <a:txBody>
                    <a:bodyPr/>
                    <a:lstStyle/>
                    <a:p>
                      <a:endParaRPr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en-US" altLang="ja-JP" sz="1200"/>
                    </a:p>
                  </a:txBody>
                  <a:tcPr anchor="ctr"/>
                </a:tc>
                <a:extLst>
                  <a:ext uri="{0D108BD9-81ED-4DB2-BD59-A6C34878D82A}">
                    <a16:rowId xmlns:a16="http://schemas.microsoft.com/office/drawing/2014/main" val="992234383"/>
                  </a:ext>
                </a:extLst>
              </a:tr>
              <a:tr h="343266">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1200">
                          <a:solidFill>
                            <a:srgbClr val="FF0000"/>
                          </a:solidFill>
                        </a:rPr>
                        <a:t>講習実施事業者Ｃ</a:t>
                      </a:r>
                    </a:p>
                  </a:txBody>
                  <a:tcPr anchor="ctr"/>
                </a:tc>
                <a:tc>
                  <a:txBody>
                    <a:bodyPr/>
                    <a:lstStyle/>
                    <a:p>
                      <a:endParaRPr lang="ja-JP" altLang="en-US" sz="1200"/>
                    </a:p>
                  </a:txBody>
                  <a:tcPr anchor="ctr"/>
                </a:tc>
                <a:tc>
                  <a:txBody>
                    <a:bodyPr/>
                    <a:lstStyle/>
                    <a:p>
                      <a:endParaRPr lang="ja-JP" altLang="en-US" sz="1200"/>
                    </a:p>
                  </a:txBody>
                  <a:tcPr anchor="ctr"/>
                </a:tc>
                <a:tc>
                  <a:txBody>
                    <a:bodyPr/>
                    <a:lstStyle/>
                    <a:p>
                      <a:endParaRPr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ja-JP" altLang="en-US" sz="1200"/>
                    </a:p>
                  </a:txBody>
                  <a:tcPr anchor="ctr"/>
                </a:tc>
                <a:tc>
                  <a:txBody>
                    <a:bodyPr/>
                    <a:lstStyle/>
                    <a:p>
                      <a:pPr algn="ctr"/>
                      <a:endParaRPr kumimoji="1" lang="en-US" altLang="ja-JP" sz="1200"/>
                    </a:p>
                  </a:txBody>
                  <a:tcPr anchor="ctr"/>
                </a:tc>
                <a:extLst>
                  <a:ext uri="{0D108BD9-81ED-4DB2-BD59-A6C34878D82A}">
                    <a16:rowId xmlns:a16="http://schemas.microsoft.com/office/drawing/2014/main" val="32738022"/>
                  </a:ext>
                </a:extLst>
              </a:tr>
            </a:tbl>
          </a:graphicData>
        </a:graphic>
      </p:graphicFrame>
      <p:sp>
        <p:nvSpPr>
          <p:cNvPr id="27" name="正方形/長方形 26">
            <a:extLst>
              <a:ext uri="{FF2B5EF4-FFF2-40B4-BE49-F238E27FC236}">
                <a16:creationId xmlns:a16="http://schemas.microsoft.com/office/drawing/2014/main" id="{F5F89646-2E9D-F6B4-7B63-4D0049A70E4D}"/>
              </a:ext>
            </a:extLst>
          </p:cNvPr>
          <p:cNvSpPr/>
          <p:nvPr/>
        </p:nvSpPr>
        <p:spPr>
          <a:xfrm>
            <a:off x="226972" y="4276311"/>
            <a:ext cx="9637420" cy="630259"/>
          </a:xfrm>
          <a:prstGeom prst="rect">
            <a:avLst/>
          </a:prstGeom>
          <a:noFill/>
          <a:ln w="19050" cap="flat" cmpd="sng" algn="ctr">
            <a:noFill/>
            <a:prstDash val="solid"/>
            <a:miter lim="800000"/>
          </a:ln>
          <a:effectLst/>
        </p:spPr>
        <p:txBody>
          <a:bodyPr rtlCol="0" anchor="t"/>
          <a:lstStyle/>
          <a:p>
            <a:pPr marL="0" marR="0" lvl="0" indent="0" defTabSz="914400" eaLnBrk="1" fontAlgn="base" latinLnBrk="0" hangingPunct="1">
              <a:lnSpc>
                <a:spcPts val="1600"/>
              </a:lnSpc>
              <a:spcBef>
                <a:spcPct val="0"/>
              </a:spcBef>
              <a:spcAft>
                <a:spcPct val="0"/>
              </a:spcAft>
              <a:buClrTx/>
              <a:buSzTx/>
              <a:buFontTx/>
              <a:buNone/>
              <a:tabLst/>
              <a:defRPr/>
            </a:pPr>
            <a:r>
              <a:rPr kumimoji="1" lang="ja-JP" altLang="en-US" sz="1200" b="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メイリオ" panose="020B0604030504040204" pitchFamily="50" charset="-128"/>
              </a:rPr>
              <a:t>（参考イメージ）</a:t>
            </a:r>
            <a:endParaRPr kumimoji="1" lang="en-US" altLang="ja-JP" sz="1200" b="0" i="0" u="none" strike="noStrike" kern="0" cap="none" spc="0" normalizeH="0" baseline="0" noProof="0">
              <a:ln>
                <a:noFill/>
              </a:ln>
              <a:solidFill>
                <a:srgbClr val="FF0000"/>
              </a:solidFill>
              <a:effectLst/>
              <a:highlight>
                <a:srgbClr val="FFFF00"/>
              </a:highlight>
              <a:uLnTx/>
              <a:uFillTx/>
              <a:latin typeface="Meiryo UI" panose="020B0604030504040204" pitchFamily="50" charset="-128"/>
              <a:ea typeface="Meiryo UI" panose="020B0604030504040204" pitchFamily="50" charset="-128"/>
              <a:cs typeface="メイリオ" panose="020B0604030504040204" pitchFamily="50" charset="-128"/>
            </a:endParaRPr>
          </a:p>
        </p:txBody>
      </p:sp>
      <p:sp>
        <p:nvSpPr>
          <p:cNvPr id="28" name="右矢印 38">
            <a:extLst>
              <a:ext uri="{FF2B5EF4-FFF2-40B4-BE49-F238E27FC236}">
                <a16:creationId xmlns:a16="http://schemas.microsoft.com/office/drawing/2014/main" id="{5FD38E39-DB6B-F47E-4A1E-D708F6F28621}"/>
              </a:ext>
            </a:extLst>
          </p:cNvPr>
          <p:cNvSpPr/>
          <p:nvPr/>
        </p:nvSpPr>
        <p:spPr>
          <a:xfrm>
            <a:off x="3176086" y="4901725"/>
            <a:ext cx="1248594" cy="292743"/>
          </a:xfrm>
          <a:prstGeom prst="rightArrow">
            <a:avLst/>
          </a:prstGeom>
          <a:solidFill>
            <a:schemeClr val="accent1"/>
          </a:solidFill>
          <a:ln w="19050" cap="rnd" cmpd="sng" algn="ctr">
            <a:solidFill>
              <a:schemeClr val="tx1"/>
            </a:solidFill>
            <a:prstDash val="solid"/>
          </a:ln>
          <a:effectLst/>
        </p:spPr>
        <p:txBody>
          <a:bodyPr rtlCol="0" anchor="ctr" anchorCtr="0"/>
          <a:lstStyle/>
          <a:p>
            <a:pPr algn="ctr" defTabSz="914400">
              <a:defRPr/>
            </a:pPr>
            <a:r>
              <a:rPr kumimoji="1" lang="ja-JP" altLang="en-US" sz="1000" kern="0">
                <a:solidFill>
                  <a:prstClr val="black"/>
                </a:solidFill>
                <a:latin typeface="Trebuchet MS" panose="020B0603020202020204"/>
                <a:ea typeface="メイリオ" panose="020B0604030504040204" pitchFamily="50" charset="-128"/>
              </a:rPr>
              <a:t>○○</a:t>
            </a:r>
            <a:endParaRPr kumimoji="1" lang="en-US" altLang="ja-JP" sz="1000" kern="0">
              <a:solidFill>
                <a:prstClr val="black"/>
              </a:solidFill>
              <a:latin typeface="Trebuchet MS" panose="020B0603020202020204"/>
              <a:ea typeface="メイリオ" panose="020B0604030504040204" pitchFamily="50" charset="-128"/>
            </a:endParaRPr>
          </a:p>
        </p:txBody>
      </p:sp>
      <p:sp>
        <p:nvSpPr>
          <p:cNvPr id="29" name="右矢印 38">
            <a:extLst>
              <a:ext uri="{FF2B5EF4-FFF2-40B4-BE49-F238E27FC236}">
                <a16:creationId xmlns:a16="http://schemas.microsoft.com/office/drawing/2014/main" id="{0FB144CC-EAE1-CA85-BDBD-A2764F295844}"/>
              </a:ext>
            </a:extLst>
          </p:cNvPr>
          <p:cNvSpPr/>
          <p:nvPr/>
        </p:nvSpPr>
        <p:spPr>
          <a:xfrm>
            <a:off x="7335520" y="4901724"/>
            <a:ext cx="1437355" cy="292743"/>
          </a:xfrm>
          <a:prstGeom prst="rightArrow">
            <a:avLst/>
          </a:prstGeom>
          <a:solidFill>
            <a:schemeClr val="accent1"/>
          </a:solidFill>
          <a:ln w="19050" cap="rnd" cmpd="sng" algn="ctr">
            <a:solidFill>
              <a:schemeClr val="tx1"/>
            </a:solidFill>
            <a:prstDash val="solid"/>
          </a:ln>
          <a:effectLst/>
        </p:spPr>
        <p:txBody>
          <a:bodyPr rtlCol="0" anchor="ctr" anchorCtr="0"/>
          <a:lstStyle/>
          <a:p>
            <a:pPr algn="ctr" defTabSz="914400">
              <a:defRPr/>
            </a:pPr>
            <a:r>
              <a:rPr kumimoji="1" lang="ja-JP" altLang="en-US" sz="1000" kern="0">
                <a:solidFill>
                  <a:prstClr val="black"/>
                </a:solidFill>
                <a:latin typeface="Trebuchet MS" panose="020B0603020202020204"/>
                <a:ea typeface="メイリオ" panose="020B0604030504040204" pitchFamily="50" charset="-128"/>
              </a:rPr>
              <a:t>○○</a:t>
            </a:r>
            <a:endParaRPr kumimoji="1" lang="en-US" altLang="ja-JP" sz="1000" kern="0">
              <a:solidFill>
                <a:prstClr val="black"/>
              </a:solidFill>
              <a:latin typeface="Trebuchet MS" panose="020B0603020202020204"/>
              <a:ea typeface="メイリオ" panose="020B0604030504040204" pitchFamily="50" charset="-128"/>
            </a:endParaRPr>
          </a:p>
        </p:txBody>
      </p:sp>
      <p:sp>
        <p:nvSpPr>
          <p:cNvPr id="30" name="右矢印 11">
            <a:extLst>
              <a:ext uri="{FF2B5EF4-FFF2-40B4-BE49-F238E27FC236}">
                <a16:creationId xmlns:a16="http://schemas.microsoft.com/office/drawing/2014/main" id="{13CE0E35-4902-930B-56E3-81611CE9314F}"/>
              </a:ext>
            </a:extLst>
          </p:cNvPr>
          <p:cNvSpPr/>
          <p:nvPr/>
        </p:nvSpPr>
        <p:spPr>
          <a:xfrm>
            <a:off x="3272573" y="5230444"/>
            <a:ext cx="1761708" cy="349134"/>
          </a:xfrm>
          <a:prstGeom prst="rightArrow">
            <a:avLst/>
          </a:prstGeom>
          <a:solidFill>
            <a:schemeClr val="accent1"/>
          </a:solidFill>
          <a:ln w="19050" cap="rnd" cmpd="sng" algn="ctr">
            <a:solidFill>
              <a:schemeClr val="tx1"/>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900" b="0" i="0" u="none" strike="noStrike" kern="0" cap="none" spc="0" normalizeH="0" baseline="0" noProof="0">
                <a:ln>
                  <a:noFill/>
                </a:ln>
                <a:solidFill>
                  <a:prstClr val="black"/>
                </a:solidFill>
                <a:effectLst/>
                <a:uLnTx/>
                <a:uFillTx/>
                <a:latin typeface="Trebuchet MS" panose="020B0603020202020204"/>
                <a:ea typeface="メイリオ" panose="020B0604030504040204" pitchFamily="50" charset="-128"/>
              </a:rPr>
              <a:t>×××</a:t>
            </a:r>
            <a:endParaRPr kumimoji="1" lang="ja-JP" altLang="en-US" sz="900" b="0" i="0" u="none" strike="noStrike" kern="0" cap="none" spc="0" normalizeH="0" baseline="0" noProof="0">
              <a:ln>
                <a:noFill/>
              </a:ln>
              <a:solidFill>
                <a:prstClr val="black"/>
              </a:solidFill>
              <a:effectLst/>
              <a:uLnTx/>
              <a:uFillTx/>
              <a:latin typeface="Trebuchet MS" panose="020B0603020202020204"/>
              <a:ea typeface="メイリオ" panose="020B0604030504040204" pitchFamily="50" charset="-128"/>
            </a:endParaRPr>
          </a:p>
        </p:txBody>
      </p:sp>
      <p:sp>
        <p:nvSpPr>
          <p:cNvPr id="31" name="右矢印 11">
            <a:extLst>
              <a:ext uri="{FF2B5EF4-FFF2-40B4-BE49-F238E27FC236}">
                <a16:creationId xmlns:a16="http://schemas.microsoft.com/office/drawing/2014/main" id="{637B6EA4-212F-57E2-9669-D247AD2842A4}"/>
              </a:ext>
            </a:extLst>
          </p:cNvPr>
          <p:cNvSpPr/>
          <p:nvPr/>
        </p:nvSpPr>
        <p:spPr>
          <a:xfrm>
            <a:off x="5095726" y="5230444"/>
            <a:ext cx="3032274" cy="349134"/>
          </a:xfrm>
          <a:prstGeom prst="rightArrow">
            <a:avLst/>
          </a:prstGeom>
          <a:solidFill>
            <a:schemeClr val="accent1"/>
          </a:solidFill>
          <a:ln w="19050" cap="rnd" cmpd="sng" algn="ctr">
            <a:solidFill>
              <a:schemeClr val="tx1"/>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900" b="0" i="0" u="none" strike="noStrike" kern="0" cap="none" spc="0" normalizeH="0" baseline="0" noProof="0">
                <a:ln>
                  <a:noFill/>
                </a:ln>
                <a:solidFill>
                  <a:prstClr val="black"/>
                </a:solidFill>
                <a:effectLst/>
                <a:uLnTx/>
                <a:uFillTx/>
                <a:latin typeface="Trebuchet MS" panose="020B0603020202020204"/>
                <a:ea typeface="メイリオ" panose="020B0604030504040204" pitchFamily="50" charset="-128"/>
              </a:rPr>
              <a:t>×××</a:t>
            </a:r>
            <a:endParaRPr kumimoji="1" lang="ja-JP" altLang="en-US" sz="900" b="0" i="0" u="none" strike="noStrike" kern="0" cap="none" spc="0" normalizeH="0" baseline="0" noProof="0">
              <a:ln>
                <a:noFill/>
              </a:ln>
              <a:solidFill>
                <a:prstClr val="black"/>
              </a:solidFill>
              <a:effectLst/>
              <a:uLnTx/>
              <a:uFillTx/>
              <a:latin typeface="Trebuchet MS" panose="020B0603020202020204"/>
              <a:ea typeface="メイリオ" panose="020B0604030504040204" pitchFamily="50" charset="-128"/>
            </a:endParaRPr>
          </a:p>
        </p:txBody>
      </p:sp>
      <p:sp>
        <p:nvSpPr>
          <p:cNvPr id="32" name="右矢印 23">
            <a:extLst>
              <a:ext uri="{FF2B5EF4-FFF2-40B4-BE49-F238E27FC236}">
                <a16:creationId xmlns:a16="http://schemas.microsoft.com/office/drawing/2014/main" id="{9FC93CF8-0326-DDB3-996C-6E0DC833972C}"/>
              </a:ext>
            </a:extLst>
          </p:cNvPr>
          <p:cNvSpPr/>
          <p:nvPr/>
        </p:nvSpPr>
        <p:spPr>
          <a:xfrm>
            <a:off x="5034281" y="5595000"/>
            <a:ext cx="606831" cy="315885"/>
          </a:xfrm>
          <a:prstGeom prst="rightArrow">
            <a:avLst/>
          </a:prstGeom>
          <a:solidFill>
            <a:schemeClr val="accent1"/>
          </a:solidFill>
          <a:ln w="19050" cap="rnd" cmpd="sng" algn="ctr">
            <a:solidFill>
              <a:schemeClr val="tx1"/>
            </a:solidFill>
            <a:prstDash val="solid"/>
          </a:ln>
          <a:effectLst/>
        </p:spPr>
        <p:txBody>
          <a:bodyPr rtlCol="0" anchor="ctr" anchorCtr="0"/>
          <a:lstStyle/>
          <a:p>
            <a:pPr algn="ctr" defTabSz="914400">
              <a:defRPr/>
            </a:pPr>
            <a:r>
              <a:rPr kumimoji="1" lang="ja-JP" altLang="en-US" sz="900" kern="0">
                <a:solidFill>
                  <a:prstClr val="black"/>
                </a:solidFill>
                <a:latin typeface="Trebuchet MS" panose="020B0603020202020204"/>
                <a:ea typeface="メイリオ" panose="020B0604030504040204" pitchFamily="50" charset="-128"/>
              </a:rPr>
              <a:t>△△</a:t>
            </a:r>
          </a:p>
        </p:txBody>
      </p:sp>
      <p:sp>
        <p:nvSpPr>
          <p:cNvPr id="33" name="右矢印 23">
            <a:extLst>
              <a:ext uri="{FF2B5EF4-FFF2-40B4-BE49-F238E27FC236}">
                <a16:creationId xmlns:a16="http://schemas.microsoft.com/office/drawing/2014/main" id="{8E02E8CD-4993-CCEC-DE95-F6939C97DCFA}"/>
              </a:ext>
            </a:extLst>
          </p:cNvPr>
          <p:cNvSpPr/>
          <p:nvPr/>
        </p:nvSpPr>
        <p:spPr>
          <a:xfrm>
            <a:off x="6308447" y="5607698"/>
            <a:ext cx="606831" cy="315885"/>
          </a:xfrm>
          <a:prstGeom prst="rightArrow">
            <a:avLst/>
          </a:prstGeom>
          <a:solidFill>
            <a:schemeClr val="accent1"/>
          </a:solidFill>
          <a:ln w="19050" cap="rnd" cmpd="sng" algn="ctr">
            <a:solidFill>
              <a:schemeClr val="tx1"/>
            </a:solidFill>
            <a:prstDash val="solid"/>
          </a:ln>
          <a:effectLst/>
        </p:spPr>
        <p:txBody>
          <a:bodyPr rtlCol="0" anchor="ctr" anchorCtr="0"/>
          <a:lstStyle/>
          <a:p>
            <a:pPr algn="ctr" defTabSz="914400">
              <a:defRPr/>
            </a:pPr>
            <a:r>
              <a:rPr kumimoji="1" lang="ja-JP" altLang="en-US" sz="900" kern="0">
                <a:solidFill>
                  <a:prstClr val="black"/>
                </a:solidFill>
                <a:latin typeface="Trebuchet MS" panose="020B0603020202020204"/>
                <a:ea typeface="メイリオ" panose="020B0604030504040204" pitchFamily="50" charset="-128"/>
              </a:rPr>
              <a:t>△△</a:t>
            </a:r>
          </a:p>
        </p:txBody>
      </p:sp>
      <p:sp>
        <p:nvSpPr>
          <p:cNvPr id="34" name="右矢印 23">
            <a:extLst>
              <a:ext uri="{FF2B5EF4-FFF2-40B4-BE49-F238E27FC236}">
                <a16:creationId xmlns:a16="http://schemas.microsoft.com/office/drawing/2014/main" id="{5EB24C2F-DDD1-7C88-E201-5ABC980BB717}"/>
              </a:ext>
            </a:extLst>
          </p:cNvPr>
          <p:cNvSpPr/>
          <p:nvPr/>
        </p:nvSpPr>
        <p:spPr>
          <a:xfrm>
            <a:off x="7553530" y="5615555"/>
            <a:ext cx="606831" cy="315885"/>
          </a:xfrm>
          <a:prstGeom prst="rightArrow">
            <a:avLst/>
          </a:prstGeom>
          <a:solidFill>
            <a:schemeClr val="accent1"/>
          </a:solidFill>
          <a:ln w="19050" cap="rnd" cmpd="sng" algn="ctr">
            <a:solidFill>
              <a:schemeClr val="tx1"/>
            </a:solidFill>
            <a:prstDash val="solid"/>
          </a:ln>
          <a:effectLst/>
        </p:spPr>
        <p:txBody>
          <a:bodyPr rtlCol="0" anchor="ctr" anchorCtr="0"/>
          <a:lstStyle/>
          <a:p>
            <a:pPr algn="ctr" defTabSz="914400">
              <a:defRPr/>
            </a:pPr>
            <a:r>
              <a:rPr kumimoji="1" lang="ja-JP" altLang="en-US" sz="900" kern="0">
                <a:solidFill>
                  <a:prstClr val="black"/>
                </a:solidFill>
                <a:latin typeface="Trebuchet MS" panose="020B0603020202020204"/>
                <a:ea typeface="メイリオ" panose="020B0604030504040204" pitchFamily="50" charset="-128"/>
              </a:rPr>
              <a:t>△△</a:t>
            </a:r>
          </a:p>
        </p:txBody>
      </p:sp>
      <p:sp>
        <p:nvSpPr>
          <p:cNvPr id="35" name="右矢印 13">
            <a:extLst>
              <a:ext uri="{FF2B5EF4-FFF2-40B4-BE49-F238E27FC236}">
                <a16:creationId xmlns:a16="http://schemas.microsoft.com/office/drawing/2014/main" id="{115AA4A8-07D8-2EEE-1964-75955B34EA94}"/>
              </a:ext>
            </a:extLst>
          </p:cNvPr>
          <p:cNvSpPr/>
          <p:nvPr/>
        </p:nvSpPr>
        <p:spPr>
          <a:xfrm>
            <a:off x="6293014" y="5984851"/>
            <a:ext cx="637695" cy="277829"/>
          </a:xfrm>
          <a:prstGeom prst="rightArrow">
            <a:avLst/>
          </a:prstGeom>
          <a:solidFill>
            <a:schemeClr val="accent1"/>
          </a:solidFill>
          <a:ln w="19050" cap="rnd" cmpd="sng" algn="ctr">
            <a:solidFill>
              <a:schemeClr val="tx1"/>
            </a:solidFill>
            <a:prstDash val="solid"/>
          </a:ln>
          <a:effectLst/>
        </p:spPr>
        <p:txBody>
          <a:bodyPr rtlCol="0" anchor="ctr" anchorCtr="0"/>
          <a:lstStyle/>
          <a:p>
            <a:pPr algn="ctr" defTabSz="914400">
              <a:defRPr/>
            </a:pPr>
            <a:r>
              <a:rPr kumimoji="1" lang="ja-JP" altLang="en-US" sz="1000" kern="0">
                <a:solidFill>
                  <a:prstClr val="black"/>
                </a:solidFill>
                <a:latin typeface="Trebuchet MS" panose="020B0603020202020204"/>
                <a:ea typeface="メイリオ" panose="020B0604030504040204" pitchFamily="50" charset="-128"/>
              </a:rPr>
              <a:t>△△</a:t>
            </a:r>
          </a:p>
        </p:txBody>
      </p:sp>
      <p:sp>
        <p:nvSpPr>
          <p:cNvPr id="36" name="右矢印 13">
            <a:extLst>
              <a:ext uri="{FF2B5EF4-FFF2-40B4-BE49-F238E27FC236}">
                <a16:creationId xmlns:a16="http://schemas.microsoft.com/office/drawing/2014/main" id="{483F28E4-65CF-0E3F-B0A1-C7AE280E656F}"/>
              </a:ext>
            </a:extLst>
          </p:cNvPr>
          <p:cNvSpPr/>
          <p:nvPr/>
        </p:nvSpPr>
        <p:spPr>
          <a:xfrm>
            <a:off x="7538097" y="5970971"/>
            <a:ext cx="637695" cy="277829"/>
          </a:xfrm>
          <a:prstGeom prst="rightArrow">
            <a:avLst/>
          </a:prstGeom>
          <a:solidFill>
            <a:schemeClr val="accent1"/>
          </a:solidFill>
          <a:ln w="19050" cap="rnd" cmpd="sng" algn="ctr">
            <a:solidFill>
              <a:schemeClr val="tx1"/>
            </a:solidFill>
            <a:prstDash val="solid"/>
          </a:ln>
          <a:effectLst/>
        </p:spPr>
        <p:txBody>
          <a:bodyPr rtlCol="0" anchor="ctr" anchorCtr="0"/>
          <a:lstStyle/>
          <a:p>
            <a:pPr algn="ctr" defTabSz="914400">
              <a:defRPr/>
            </a:pPr>
            <a:r>
              <a:rPr kumimoji="1" lang="ja-JP" altLang="en-US" sz="1000" kern="0">
                <a:solidFill>
                  <a:prstClr val="black"/>
                </a:solidFill>
                <a:latin typeface="Trebuchet MS" panose="020B0603020202020204"/>
                <a:ea typeface="メイリオ" panose="020B0604030504040204" pitchFamily="50" charset="-128"/>
              </a:rPr>
              <a:t>△△</a:t>
            </a:r>
          </a:p>
        </p:txBody>
      </p:sp>
      <p:sp>
        <p:nvSpPr>
          <p:cNvPr id="37" name="右矢印 34">
            <a:extLst>
              <a:ext uri="{FF2B5EF4-FFF2-40B4-BE49-F238E27FC236}">
                <a16:creationId xmlns:a16="http://schemas.microsoft.com/office/drawing/2014/main" id="{31945103-643F-ECFA-F283-41A298168D7A}"/>
              </a:ext>
            </a:extLst>
          </p:cNvPr>
          <p:cNvSpPr/>
          <p:nvPr/>
        </p:nvSpPr>
        <p:spPr>
          <a:xfrm>
            <a:off x="6293014" y="6296541"/>
            <a:ext cx="1834986" cy="315885"/>
          </a:xfrm>
          <a:prstGeom prst="rightArrow">
            <a:avLst/>
          </a:prstGeom>
          <a:solidFill>
            <a:schemeClr val="accent1"/>
          </a:solidFill>
          <a:ln w="19050" cap="rnd" cmpd="sng" algn="ctr">
            <a:solidFill>
              <a:schemeClr val="tx1"/>
            </a:solidFill>
            <a:prstDash val="solid"/>
          </a:ln>
          <a:effectLst/>
        </p:spPr>
        <p:txBody>
          <a:bodyPr rtlCol="0" anchor="ctr" anchorCtr="0"/>
          <a:lstStyle/>
          <a:p>
            <a:pPr algn="ctr" defTabSz="914400">
              <a:defRPr/>
            </a:pPr>
            <a:r>
              <a:rPr kumimoji="1" lang="ja-JP" altLang="en-US" sz="1000" kern="0">
                <a:solidFill>
                  <a:prstClr val="black"/>
                </a:solidFill>
                <a:latin typeface="Trebuchet MS" panose="020B0603020202020204"/>
                <a:ea typeface="メイリオ" panose="020B0604030504040204" pitchFamily="50" charset="-128"/>
              </a:rPr>
              <a:t>□□</a:t>
            </a:r>
          </a:p>
        </p:txBody>
      </p:sp>
    </p:spTree>
    <p:extLst>
      <p:ext uri="{BB962C8B-B14F-4D97-AF65-F5344CB8AC3E}">
        <p14:creationId xmlns:p14="http://schemas.microsoft.com/office/powerpoint/2010/main" val="31682107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正方形/長方形 24"/>
          <p:cNvSpPr/>
          <p:nvPr/>
        </p:nvSpPr>
        <p:spPr>
          <a:xfrm>
            <a:off x="70339" y="1016743"/>
            <a:ext cx="9760313" cy="5735197"/>
          </a:xfrm>
          <a:prstGeom prst="rect">
            <a:avLst/>
          </a:prstGeom>
          <a:noFill/>
          <a:ln w="19050" cap="flat" cmpd="sng" algn="ctr">
            <a:solidFill>
              <a:schemeClr val="tx1"/>
            </a:solidFill>
            <a:prstDash val="solid"/>
            <a:miter lim="800000"/>
          </a:ln>
          <a:effectLst/>
        </p:spPr>
        <p:txBody>
          <a:bodyPr rtlCol="0" anchor="t"/>
          <a:lstStyle/>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r>
              <a:rPr kumimoji="1" lang="ja-JP" altLang="en-US" sz="1400" b="1" kern="0">
                <a:solidFill>
                  <a:srgbClr val="FFC000"/>
                </a:solidFill>
                <a:latin typeface="Meiryo UI" panose="020B0604030504040204" pitchFamily="50" charset="-128"/>
                <a:ea typeface="Meiryo UI" panose="020B0604030504040204" pitchFamily="50" charset="-128"/>
                <a:cs typeface="メイリオ" panose="020B0604030504040204" pitchFamily="50" charset="-128"/>
              </a:rPr>
              <a:t>（地域交通にもたらされる効果）</a:t>
            </a:r>
            <a:endParaRPr kumimoji="1" lang="en-US" altLang="ja-JP" sz="1400" b="1" kern="0">
              <a:solidFill>
                <a:srgbClr val="FFC000"/>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b="1" kern="0">
              <a:solidFill>
                <a:srgbClr val="FFC000"/>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b="1" kern="0">
              <a:solidFill>
                <a:srgbClr val="FFC000"/>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b="1" kern="0">
              <a:solidFill>
                <a:srgbClr val="FFC000"/>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b="1" kern="0">
              <a:solidFill>
                <a:srgbClr val="FFC000"/>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b="1" kern="0">
              <a:solidFill>
                <a:srgbClr val="FFC000"/>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r>
              <a:rPr kumimoji="1" lang="ja-JP" altLang="en-US" sz="1400" b="1" kern="0">
                <a:solidFill>
                  <a:srgbClr val="FFC000"/>
                </a:solidFill>
                <a:latin typeface="Meiryo UI" panose="020B0604030504040204" pitchFamily="50" charset="-128"/>
                <a:ea typeface="Meiryo UI" panose="020B0604030504040204" pitchFamily="50" charset="-128"/>
                <a:cs typeface="メイリオ" panose="020B0604030504040204" pitchFamily="50" charset="-128"/>
              </a:rPr>
              <a:t>（地域全体に及ぶ効果）</a:t>
            </a:r>
            <a:endParaRPr kumimoji="1" lang="en-US" altLang="ja-JP" sz="1400" b="1" kern="0">
              <a:solidFill>
                <a:srgbClr val="FFC000"/>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b="1" i="0" u="none" strike="noStrike" kern="0" cap="none" spc="0" normalizeH="0" baseline="0" noProof="0">
              <a:ln>
                <a:noFill/>
              </a:ln>
              <a:solidFill>
                <a:srgbClr val="FFC000"/>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b="1" kern="0">
              <a:solidFill>
                <a:srgbClr val="FFC000"/>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b="1" i="0" u="none" strike="noStrike" kern="0" cap="none" spc="0" normalizeH="0" baseline="0" noProof="0">
              <a:ln>
                <a:noFill/>
              </a:ln>
              <a:solidFill>
                <a:srgbClr val="FFC000"/>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b="1" i="0" u="none" strike="noStrike" kern="0" cap="none" spc="0" normalizeH="0" baseline="0" noProof="0">
              <a:ln>
                <a:noFill/>
              </a:ln>
              <a:solidFill>
                <a:srgbClr val="FFC000"/>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endParaRPr kumimoji="1" lang="en-US" altLang="ja-JP" sz="1400" b="1" kern="0">
              <a:solidFill>
                <a:srgbClr val="FFC000"/>
              </a:solidFill>
              <a:latin typeface="Meiryo UI" panose="020B0604030504040204" pitchFamily="50" charset="-128"/>
              <a:ea typeface="Meiryo UI" panose="020B0604030504040204" pitchFamily="50" charset="-128"/>
              <a:cs typeface="メイリオ" panose="020B0604030504040204" pitchFamily="50" charset="-128"/>
            </a:endParaRPr>
          </a:p>
          <a:p>
            <a:pPr marL="0" marR="0" lvl="0" indent="0" algn="l" defTabSz="914400" rtl="0" eaLnBrk="1" fontAlgn="base" latinLnBrk="0" hangingPunct="1">
              <a:lnSpc>
                <a:spcPts val="1600"/>
              </a:lnSpc>
              <a:spcBef>
                <a:spcPct val="0"/>
              </a:spcBef>
              <a:spcAft>
                <a:spcPct val="0"/>
              </a:spcAft>
              <a:buClrTx/>
              <a:buSzTx/>
              <a:buFontTx/>
              <a:buNone/>
              <a:tabLst/>
              <a:defRPr/>
            </a:pPr>
            <a:r>
              <a:rPr kumimoji="1" lang="ja-JP" altLang="en-US" sz="1400" b="1" i="0" u="none" strike="noStrike" kern="0" cap="none" spc="0" normalizeH="0" baseline="0" noProof="0">
                <a:ln>
                  <a:noFill/>
                </a:ln>
                <a:solidFill>
                  <a:srgbClr val="FFC000"/>
                </a:solidFill>
                <a:effectLst/>
                <a:uLnTx/>
                <a:uFillTx/>
                <a:latin typeface="Meiryo UI" panose="020B0604030504040204" pitchFamily="50" charset="-128"/>
                <a:ea typeface="Meiryo UI" panose="020B0604030504040204" pitchFamily="50" charset="-128"/>
                <a:cs typeface="メイリオ" panose="020B0604030504040204" pitchFamily="50" charset="-128"/>
              </a:rPr>
              <a:t>（補助事業実施後の予定）</a:t>
            </a:r>
            <a:endParaRPr kumimoji="1" lang="en-US" altLang="ja-JP" sz="1400" b="1" i="0" u="none" strike="noStrike" kern="0" cap="none" spc="0" normalizeH="0" baseline="0" noProof="0">
              <a:ln>
                <a:noFill/>
              </a:ln>
              <a:solidFill>
                <a:srgbClr val="FFC000"/>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p:txBody>
      </p:sp>
      <p:sp>
        <p:nvSpPr>
          <p:cNvPr id="10" name="正方形/長方形 9"/>
          <p:cNvSpPr/>
          <p:nvPr/>
        </p:nvSpPr>
        <p:spPr>
          <a:xfrm>
            <a:off x="189154" y="843378"/>
            <a:ext cx="1296000" cy="324000"/>
          </a:xfrm>
          <a:prstGeom prst="rect">
            <a:avLst/>
          </a:prstGeom>
          <a:solidFill>
            <a:srgbClr val="FFC000"/>
          </a:solidFill>
          <a:ln w="12700" cap="flat" cmpd="sng" algn="ctr">
            <a:noFill/>
            <a:prstDash val="solid"/>
            <a:miter lim="800000"/>
          </a:ln>
          <a:effectLst/>
        </p:spPr>
        <p:txBody>
          <a:bodyPr rtlCol="0" anchor="ctr"/>
          <a:lstStyle/>
          <a:p>
            <a:pPr marL="0" marR="0" lvl="0" indent="0" algn="ctr" defTabSz="914400" eaLnBrk="0" fontAlgn="auto" latinLnBrk="0" hangingPunct="0">
              <a:lnSpc>
                <a:spcPct val="100000"/>
              </a:lnSpc>
              <a:spcBef>
                <a:spcPts val="0"/>
              </a:spcBef>
              <a:spcAft>
                <a:spcPts val="0"/>
              </a:spcAft>
              <a:buClrTx/>
              <a:buSzTx/>
              <a:buFontTx/>
              <a:buNone/>
              <a:tabLst/>
              <a:defRPr/>
            </a:pPr>
            <a:r>
              <a:rPr kumimoji="0" lang="ja-JP" altLang="en-US" sz="1600" b="1"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HGMaruGothicMPRO" charset="-128"/>
              </a:rPr>
              <a:t>取組の詳細</a:t>
            </a:r>
          </a:p>
        </p:txBody>
      </p:sp>
      <p:sp>
        <p:nvSpPr>
          <p:cNvPr id="2" name="テキスト ボックス 1">
            <a:extLst>
              <a:ext uri="{FF2B5EF4-FFF2-40B4-BE49-F238E27FC236}">
                <a16:creationId xmlns:a16="http://schemas.microsoft.com/office/drawing/2014/main" id="{5381063A-16AC-C911-A4DC-08D34B6B1734}"/>
              </a:ext>
            </a:extLst>
          </p:cNvPr>
          <p:cNvSpPr txBox="1"/>
          <p:nvPr/>
        </p:nvSpPr>
        <p:spPr>
          <a:xfrm>
            <a:off x="103552" y="103223"/>
            <a:ext cx="3743332" cy="369332"/>
          </a:xfrm>
          <a:prstGeom prst="rect">
            <a:avLst/>
          </a:prstGeom>
          <a:noFill/>
        </p:spPr>
        <p:txBody>
          <a:bodyPr wrap="none" rtlCol="0">
            <a:spAutoFit/>
          </a:bodyPr>
          <a:lstStyle/>
          <a:p>
            <a:r>
              <a:rPr lang="ja-JP" altLang="en-US" sz="1800" b="1">
                <a:solidFill>
                  <a:srgbClr val="FF0000"/>
                </a:solidFill>
                <a:latin typeface="Meiryo UI" panose="020B0604030504040204" pitchFamily="50" charset="-128"/>
                <a:ea typeface="Meiryo UI" panose="020B0604030504040204" pitchFamily="50" charset="-128"/>
              </a:rPr>
              <a:t>（事業主体が取り組む事業の名称）</a:t>
            </a:r>
            <a:endParaRPr kumimoji="1" lang="ja-JP" altLang="en-US">
              <a:solidFill>
                <a:srgbClr val="FF0000"/>
              </a:solidFill>
            </a:endParaRPr>
          </a:p>
        </p:txBody>
      </p:sp>
      <p:sp>
        <p:nvSpPr>
          <p:cNvPr id="3" name="テキスト ボックス 2">
            <a:extLst>
              <a:ext uri="{FF2B5EF4-FFF2-40B4-BE49-F238E27FC236}">
                <a16:creationId xmlns:a16="http://schemas.microsoft.com/office/drawing/2014/main" id="{6CD784DA-6683-C82E-034A-040513115CF0}"/>
              </a:ext>
            </a:extLst>
          </p:cNvPr>
          <p:cNvSpPr txBox="1"/>
          <p:nvPr/>
        </p:nvSpPr>
        <p:spPr>
          <a:xfrm>
            <a:off x="8760175" y="106059"/>
            <a:ext cx="1048685" cy="307777"/>
          </a:xfrm>
          <a:prstGeom prst="rect">
            <a:avLst/>
          </a:prstGeom>
          <a:noFill/>
          <a:ln>
            <a:solidFill>
              <a:schemeClr val="tx1"/>
            </a:solidFill>
          </a:ln>
        </p:spPr>
        <p:txBody>
          <a:bodyPr wrap="none" rtlCol="0">
            <a:spAutoFit/>
          </a:bodyPr>
          <a:lstStyle/>
          <a:p>
            <a:pPr algn="ctr"/>
            <a:r>
              <a:rPr lang="ja-JP" altLang="en-US" sz="1400">
                <a:latin typeface="Meiryo UI" panose="020B0604030504040204" pitchFamily="50" charset="-128"/>
                <a:ea typeface="Meiryo UI" panose="020B0604030504040204" pitchFamily="50" charset="-128"/>
              </a:rPr>
              <a:t>応募様式ア</a:t>
            </a:r>
            <a:endParaRPr kumimoji="1" lang="ja-JP" altLang="en-US" sz="1400"/>
          </a:p>
        </p:txBody>
      </p:sp>
      <p:sp>
        <p:nvSpPr>
          <p:cNvPr id="5" name="正方形/長方形 4">
            <a:extLst>
              <a:ext uri="{FF2B5EF4-FFF2-40B4-BE49-F238E27FC236}">
                <a16:creationId xmlns:a16="http://schemas.microsoft.com/office/drawing/2014/main" id="{42040B5C-FADF-169A-CD41-57C1DE290F40}"/>
              </a:ext>
            </a:extLst>
          </p:cNvPr>
          <p:cNvSpPr/>
          <p:nvPr/>
        </p:nvSpPr>
        <p:spPr>
          <a:xfrm>
            <a:off x="223480" y="1415505"/>
            <a:ext cx="9575946" cy="878115"/>
          </a:xfrm>
          <a:prstGeom prst="rect">
            <a:avLst/>
          </a:prstGeom>
          <a:noFill/>
          <a:ln w="19050" cap="flat" cmpd="sng" algn="ctr">
            <a:noFill/>
            <a:prstDash val="solid"/>
            <a:miter lim="800000"/>
          </a:ln>
          <a:effectLst/>
        </p:spPr>
        <p:txBody>
          <a:bodyPr rtlCol="0" anchor="t"/>
          <a:lstStyle/>
          <a:p>
            <a:pPr marL="0" marR="0" lvl="0" indent="0" defTabSz="914400" eaLnBrk="1" fontAlgn="base" latinLnBrk="0" hangingPunct="1">
              <a:lnSpc>
                <a:spcPts val="1600"/>
              </a:lnSpc>
              <a:spcBef>
                <a:spcPct val="0"/>
              </a:spcBef>
              <a:spcAft>
                <a:spcPct val="0"/>
              </a:spcAft>
              <a:buClrTx/>
              <a:buSzTx/>
              <a:buFontTx/>
              <a:buNone/>
              <a:tabLst/>
              <a:defRPr/>
            </a:pPr>
            <a:r>
              <a:rPr kumimoji="1" lang="ja-JP" altLang="en-US" sz="1200" kern="0">
                <a:solidFill>
                  <a:srgbClr val="FF0000"/>
                </a:solidFill>
                <a:latin typeface="Meiryo UI" panose="020B0604030504040204" pitchFamily="50" charset="-128"/>
                <a:ea typeface="Meiryo UI" panose="020B0604030504040204" pitchFamily="50" charset="-128"/>
                <a:cs typeface="メイリオ" panose="020B0604030504040204" pitchFamily="50" charset="-128"/>
              </a:rPr>
              <a:t>〇育成される人材により、地域交通にもたらされる効果について、具体的・定量的に記載してください。</a:t>
            </a:r>
            <a:endParaRPr kumimoji="1" lang="en-US" altLang="ja-JP" sz="1200" kern="0">
              <a:solidFill>
                <a:srgbClr val="FF0000"/>
              </a:solidFill>
              <a:latin typeface="Meiryo UI" panose="020B0604030504040204" pitchFamily="50" charset="-128"/>
              <a:ea typeface="Meiryo UI" panose="020B0604030504040204" pitchFamily="50" charset="-128"/>
              <a:cs typeface="メイリオ" panose="020B0604030504040204" pitchFamily="50" charset="-128"/>
            </a:endParaRPr>
          </a:p>
        </p:txBody>
      </p:sp>
      <p:sp>
        <p:nvSpPr>
          <p:cNvPr id="6" name="正方形/長方形 5">
            <a:extLst>
              <a:ext uri="{FF2B5EF4-FFF2-40B4-BE49-F238E27FC236}">
                <a16:creationId xmlns:a16="http://schemas.microsoft.com/office/drawing/2014/main" id="{764C9327-3FC3-5F98-778B-2A86EB1B324C}"/>
              </a:ext>
            </a:extLst>
          </p:cNvPr>
          <p:cNvSpPr/>
          <p:nvPr/>
        </p:nvSpPr>
        <p:spPr>
          <a:xfrm>
            <a:off x="219402" y="3861667"/>
            <a:ext cx="9637420" cy="1224694"/>
          </a:xfrm>
          <a:prstGeom prst="rect">
            <a:avLst/>
          </a:prstGeom>
          <a:noFill/>
          <a:ln w="19050" cap="flat" cmpd="sng" algn="ctr">
            <a:noFill/>
            <a:prstDash val="solid"/>
            <a:miter lim="800000"/>
          </a:ln>
          <a:effectLst/>
        </p:spPr>
        <p:txBody>
          <a:bodyPr rtlCol="0" anchor="t"/>
          <a:lstStyle/>
          <a:p>
            <a:pPr marL="0" marR="0" lvl="0" indent="0" defTabSz="914400" eaLnBrk="1" fontAlgn="base" latinLnBrk="0" hangingPunct="1">
              <a:lnSpc>
                <a:spcPts val="1600"/>
              </a:lnSpc>
              <a:spcBef>
                <a:spcPct val="0"/>
              </a:spcBef>
              <a:spcAft>
                <a:spcPct val="0"/>
              </a:spcAft>
              <a:buClrTx/>
              <a:buSzTx/>
              <a:buFontTx/>
              <a:buNone/>
              <a:tabLst/>
              <a:defRPr/>
            </a:pPr>
            <a:r>
              <a:rPr kumimoji="1" lang="ja-JP" altLang="en-US" sz="1200" b="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メイリオ" panose="020B0604030504040204" pitchFamily="50" charset="-128"/>
              </a:rPr>
              <a:t>〇補助事業実施後、資金面の観点等を含めて、次年度以降どのように取組の持続化を図っていくのか、事業継続の方針・計画を記載してください。</a:t>
            </a:r>
            <a:endParaRPr kumimoji="1" lang="en-US" altLang="ja-JP" sz="1200" b="0" i="0" u="none" strike="noStrike" kern="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メイリオ" panose="020B0604030504040204" pitchFamily="50" charset="-128"/>
            </a:endParaRPr>
          </a:p>
        </p:txBody>
      </p:sp>
      <p:sp>
        <p:nvSpPr>
          <p:cNvPr id="8" name="テキスト ボックス 7">
            <a:extLst>
              <a:ext uri="{FF2B5EF4-FFF2-40B4-BE49-F238E27FC236}">
                <a16:creationId xmlns:a16="http://schemas.microsoft.com/office/drawing/2014/main" id="{0D05B2E8-6AB8-20D1-2166-4C0D68365669}"/>
              </a:ext>
            </a:extLst>
          </p:cNvPr>
          <p:cNvSpPr txBox="1"/>
          <p:nvPr/>
        </p:nvSpPr>
        <p:spPr>
          <a:xfrm>
            <a:off x="8210912" y="534123"/>
            <a:ext cx="1786066" cy="307777"/>
          </a:xfrm>
          <a:prstGeom prst="rect">
            <a:avLst/>
          </a:prstGeom>
          <a:noFill/>
        </p:spPr>
        <p:txBody>
          <a:bodyPr wrap="none" rtlCol="0">
            <a:spAutoFit/>
          </a:bodyPr>
          <a:lstStyle/>
          <a:p>
            <a:r>
              <a:rPr lang="ja-JP" altLang="en-US" sz="1400" b="1">
                <a:solidFill>
                  <a:srgbClr val="FF0000"/>
                </a:solidFill>
                <a:latin typeface="Meiryo UI" panose="020B0604030504040204" pitchFamily="50" charset="-128"/>
                <a:ea typeface="Meiryo UI" panose="020B0604030504040204" pitchFamily="50" charset="-128"/>
              </a:rPr>
              <a:t>（事業主体の名称）</a:t>
            </a:r>
            <a:endParaRPr kumimoji="1" lang="ja-JP" altLang="en-US" sz="1400">
              <a:solidFill>
                <a:srgbClr val="FF0000"/>
              </a:solidFill>
            </a:endParaRPr>
          </a:p>
        </p:txBody>
      </p:sp>
      <p:sp>
        <p:nvSpPr>
          <p:cNvPr id="4" name="正方形/長方形 3">
            <a:extLst>
              <a:ext uri="{FF2B5EF4-FFF2-40B4-BE49-F238E27FC236}">
                <a16:creationId xmlns:a16="http://schemas.microsoft.com/office/drawing/2014/main" id="{C14B3822-D49E-4492-ADE3-16315E863B02}"/>
              </a:ext>
            </a:extLst>
          </p:cNvPr>
          <p:cNvSpPr/>
          <p:nvPr/>
        </p:nvSpPr>
        <p:spPr>
          <a:xfrm>
            <a:off x="219402" y="2636728"/>
            <a:ext cx="9575946" cy="878115"/>
          </a:xfrm>
          <a:prstGeom prst="rect">
            <a:avLst/>
          </a:prstGeom>
          <a:noFill/>
          <a:ln w="19050" cap="flat" cmpd="sng" algn="ctr">
            <a:noFill/>
            <a:prstDash val="solid"/>
            <a:miter lim="800000"/>
          </a:ln>
          <a:effectLst/>
        </p:spPr>
        <p:txBody>
          <a:bodyPr rtlCol="0" anchor="t"/>
          <a:lstStyle/>
          <a:p>
            <a:pPr marL="0" marR="0" lvl="0" indent="0" defTabSz="914400" eaLnBrk="1" fontAlgn="base" latinLnBrk="0" hangingPunct="1">
              <a:lnSpc>
                <a:spcPts val="1600"/>
              </a:lnSpc>
              <a:spcBef>
                <a:spcPct val="0"/>
              </a:spcBef>
              <a:spcAft>
                <a:spcPct val="0"/>
              </a:spcAft>
              <a:buClrTx/>
              <a:buSzTx/>
              <a:buFontTx/>
              <a:buNone/>
              <a:tabLst/>
              <a:defRPr/>
            </a:pPr>
            <a:r>
              <a:rPr kumimoji="1" lang="ja-JP" altLang="en-US" sz="1200" kern="0">
                <a:solidFill>
                  <a:srgbClr val="FF0000"/>
                </a:solidFill>
                <a:latin typeface="Meiryo UI" panose="020B0604030504040204" pitchFamily="50" charset="-128"/>
                <a:ea typeface="Meiryo UI" panose="020B0604030504040204" pitchFamily="50" charset="-128"/>
                <a:cs typeface="メイリオ" panose="020B0604030504040204" pitchFamily="50" charset="-128"/>
              </a:rPr>
              <a:t>〇交通分野に限らず、地域全体に効果が及ぶ場合は、当該内容について具体的・定量的に記載してください。</a:t>
            </a:r>
            <a:endParaRPr kumimoji="1" lang="en-US" altLang="ja-JP" sz="1200" kern="0">
              <a:solidFill>
                <a:srgbClr val="FF0000"/>
              </a:solidFill>
              <a:latin typeface="Meiryo UI" panose="020B0604030504040204" pitchFamily="50" charset="-128"/>
              <a:ea typeface="Meiryo UI" panose="020B0604030504040204" pitchFamily="50" charset="-128"/>
              <a:cs typeface="メイリオ" panose="020B0604030504040204" pitchFamily="50" charset="-128"/>
            </a:endParaRPr>
          </a:p>
        </p:txBody>
      </p:sp>
      <p:graphicFrame>
        <p:nvGraphicFramePr>
          <p:cNvPr id="20" name="表 15">
            <a:extLst>
              <a:ext uri="{FF2B5EF4-FFF2-40B4-BE49-F238E27FC236}">
                <a16:creationId xmlns:a16="http://schemas.microsoft.com/office/drawing/2014/main" id="{5737C409-E245-C45F-9D3B-571895267642}"/>
              </a:ext>
            </a:extLst>
          </p:cNvPr>
          <p:cNvGraphicFramePr>
            <a:graphicFrameLocks noGrp="1"/>
          </p:cNvGraphicFramePr>
          <p:nvPr>
            <p:extLst>
              <p:ext uri="{D42A27DB-BD31-4B8C-83A1-F6EECF244321}">
                <p14:modId xmlns:p14="http://schemas.microsoft.com/office/powerpoint/2010/main" val="3652614225"/>
              </p:ext>
            </p:extLst>
          </p:nvPr>
        </p:nvGraphicFramePr>
        <p:xfrm>
          <a:off x="186003" y="6117544"/>
          <a:ext cx="9552631" cy="469152"/>
        </p:xfrm>
        <a:graphic>
          <a:graphicData uri="http://schemas.openxmlformats.org/drawingml/2006/table">
            <a:tbl>
              <a:tblPr firstRow="1" bandRow="1">
                <a:tableStyleId>{5C22544A-7EE6-4342-B048-85BDC9FD1C3A}</a:tableStyleId>
              </a:tblPr>
              <a:tblGrid>
                <a:gridCol w="1801357">
                  <a:extLst>
                    <a:ext uri="{9D8B030D-6E8A-4147-A177-3AD203B41FA5}">
                      <a16:colId xmlns:a16="http://schemas.microsoft.com/office/drawing/2014/main" val="2802919061"/>
                    </a:ext>
                  </a:extLst>
                </a:gridCol>
                <a:gridCol w="7751274">
                  <a:extLst>
                    <a:ext uri="{9D8B030D-6E8A-4147-A177-3AD203B41FA5}">
                      <a16:colId xmlns:a16="http://schemas.microsoft.com/office/drawing/2014/main" val="1983601835"/>
                    </a:ext>
                  </a:extLst>
                </a:gridCol>
              </a:tblGrid>
              <a:tr h="469152">
                <a:tc>
                  <a:txBody>
                    <a:bodyPr/>
                    <a:lstStyle/>
                    <a:p>
                      <a:pPr algn="ctr"/>
                      <a:r>
                        <a:rPr kumimoji="1" lang="ja-JP" altLang="en-US" sz="1000" b="1">
                          <a:solidFill>
                            <a:schemeClr val="bg1"/>
                          </a:solidFill>
                          <a:latin typeface="Meiryo UI" panose="020B0604030504040204" pitchFamily="50" charset="-128"/>
                          <a:ea typeface="Meiryo UI" panose="020B0604030504040204" pitchFamily="50" charset="-128"/>
                        </a:rPr>
                        <a:t>資金面</a:t>
                      </a:r>
                    </a:p>
                  </a:txBody>
                  <a:tcPr marL="90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p>
                      <a:r>
                        <a:rPr kumimoji="1" lang="ja-JP" altLang="en-US" sz="1000" b="0">
                          <a:solidFill>
                            <a:srgbClr val="FF0000"/>
                          </a:solidFill>
                          <a:latin typeface="Meiryo UI" panose="020B0604030504040204" pitchFamily="50" charset="-128"/>
                          <a:ea typeface="Meiryo UI" panose="020B0604030504040204" pitchFamily="50" charset="-128"/>
                        </a:rPr>
                        <a:t>地方公共団体や他分野関係者による資金拠出の予定等</a:t>
                      </a:r>
                    </a:p>
                  </a:txBody>
                  <a:tcPr marL="90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91792302"/>
                  </a:ext>
                </a:extLst>
              </a:tr>
            </a:tbl>
          </a:graphicData>
        </a:graphic>
      </p:graphicFrame>
    </p:spTree>
    <p:extLst>
      <p:ext uri="{BB962C8B-B14F-4D97-AF65-F5344CB8AC3E}">
        <p14:creationId xmlns:p14="http://schemas.microsoft.com/office/powerpoint/2010/main" val="611609105"/>
      </p:ext>
    </p:extLst>
  </p:cSld>
  <p:clrMapOvr>
    <a:masterClrMapping/>
  </p:clrMapOvr>
</p:sld>
</file>

<file path=ppt/theme/theme1.xml><?xml version="1.0" encoding="utf-8"?>
<a:theme xmlns:a="http://schemas.openxmlformats.org/drawingml/2006/main" name="2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B050"/>
        </a:solidFill>
        <a:ln w="12700" cap="flat" cmpd="sng" algn="ctr">
          <a:noFill/>
          <a:prstDash val="solid"/>
          <a:miter lim="800000"/>
        </a:ln>
        <a:effectLst/>
      </a:spPr>
      <a:bodyPr rtlCol="0" anchor="ctr"/>
      <a:lstStyle>
        <a:defPPr marL="0" marR="0" indent="0" algn="ctr" defTabSz="914400" eaLnBrk="0" fontAlgn="auto" latinLnBrk="0" hangingPunct="0">
          <a:lnSpc>
            <a:spcPct val="100000"/>
          </a:lnSpc>
          <a:spcBef>
            <a:spcPts val="0"/>
          </a:spcBef>
          <a:spcAft>
            <a:spcPts val="0"/>
          </a:spcAft>
          <a:buClrTx/>
          <a:buSzTx/>
          <a:buFontTx/>
          <a:buNone/>
          <a:tabLst/>
          <a:defRPr kumimoji="0" sz="1400" b="1" i="0" u="none" strike="noStrike" kern="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HGMaruGothicMPRO" charset="-128"/>
          </a:defRPr>
        </a:defPPr>
      </a:lstStyle>
    </a:sp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5154908F-1419-4CAC-B4AE-9298353669D5}" vid="{E00009AC-6EF1-4080-B073-2679ADBAC50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934</Words>
  <Application>Microsoft Office PowerPoint</Application>
  <PresentationFormat>A4 210 x 297 mm</PresentationFormat>
  <Paragraphs>136</Paragraphs>
  <Slides>4</Slides>
  <Notes>4</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4</vt:i4>
      </vt:variant>
    </vt:vector>
  </HeadingPairs>
  <TitlesOfParts>
    <vt:vector size="12" baseType="lpstr">
      <vt:lpstr>HGP創英角ｺﾞｼｯｸUB</vt:lpstr>
      <vt:lpstr>Meiryo UI</vt:lpstr>
      <vt:lpstr>游ゴシック</vt:lpstr>
      <vt:lpstr>Arial</vt:lpstr>
      <vt:lpstr>Calibri</vt:lpstr>
      <vt:lpstr>Times New Roman</vt:lpstr>
      <vt:lpstr>Trebuchet MS</vt:lpstr>
      <vt:lpstr>2_標準デザイン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少林 俊道</dc:creator>
  <cp:lastModifiedBy>石井 直弥</cp:lastModifiedBy>
  <cp:revision>2</cp:revision>
  <cp:lastPrinted>2024-05-24T06:15:43Z</cp:lastPrinted>
  <dcterms:created xsi:type="dcterms:W3CDTF">2020-05-10T05:40:16Z</dcterms:created>
  <dcterms:modified xsi:type="dcterms:W3CDTF">2025-03-21T00:58:31Z</dcterms:modified>
</cp:coreProperties>
</file>