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ms-powerpoint.changesinfo+xml" PartName="/ppt/changesInfos/changesInfo1.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1"/>
  </p:notesMasterIdLst>
  <p:handoutMasterIdLst>
    <p:handoutMasterId r:id="rId22"/>
  </p:handoutMasterIdLst>
  <p:sldIdLst>
    <p:sldId id="2147379365" r:id="rId6"/>
    <p:sldId id="2147379366" r:id="rId7"/>
    <p:sldId id="2147379376" r:id="rId8"/>
    <p:sldId id="2147379370" r:id="rId9"/>
    <p:sldId id="2147379371" r:id="rId10"/>
    <p:sldId id="2147379375" r:id="rId11"/>
    <p:sldId id="2147379374" r:id="rId12"/>
    <p:sldId id="642" r:id="rId13"/>
    <p:sldId id="296" r:id="rId14"/>
    <p:sldId id="300" r:id="rId15"/>
    <p:sldId id="308" r:id="rId16"/>
    <p:sldId id="309" r:id="rId17"/>
    <p:sldId id="306" r:id="rId18"/>
    <p:sldId id="2147379368" r:id="rId19"/>
    <p:sldId id="558" r:id="rId20"/>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共通" id="{A6241FD0-24CE-42F6-B2CF-0D359D981C91}">
          <p14:sldIdLst>
            <p14:sldId id="2147379365"/>
            <p14:sldId id="2147379366"/>
            <p14:sldId id="2147379376"/>
            <p14:sldId id="2147379370"/>
            <p14:sldId id="2147379371"/>
            <p14:sldId id="2147379375"/>
            <p14:sldId id="2147379374"/>
            <p14:sldId id="642"/>
            <p14:sldId id="296"/>
            <p14:sldId id="300"/>
            <p14:sldId id="308"/>
            <p14:sldId id="309"/>
            <p14:sldId id="306"/>
            <p14:sldId id="2147379368"/>
            <p14:sldId id="55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 id="{06B1FB5A-B15D-A860-8BE8-61B54813D39C}" name="丁野 光理" initials="丁野" userId="S::chohno-h2ge@mlit.go.jp::53361c9a-10d0-4268-b39c-a1f4044b33f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0000"/>
    <a:srgbClr val="FF6600"/>
    <a:srgbClr val="0000CC"/>
    <a:srgbClr val="FFCDC1"/>
    <a:srgbClr val="F73131"/>
    <a:srgbClr val="006600"/>
    <a:srgbClr val="FFFF00"/>
    <a:srgbClr val="FF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D63E7B-6BE6-4D39-9C62-F2C1791CDD91}" v="1" dt="2025-01-20T05:28:34.34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1448"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customXml/item2.xml" Type="http://schemas.openxmlformats.org/officeDocument/2006/relationships/customXml"/><Relationship Id="rId20" Target="slides/slide15.xml" Type="http://schemas.openxmlformats.org/officeDocument/2006/relationships/slide"/><Relationship Id="rId21" Target="notesMasters/notesMaster1.xml" Type="http://schemas.openxmlformats.org/officeDocument/2006/relationships/notesMaster"/><Relationship Id="rId22" Target="handoutMasters/handoutMaster1.xml" Type="http://schemas.openxmlformats.org/officeDocument/2006/relationships/handoutMaster"/><Relationship Id="rId23" Target="commentAuthors.xml" Type="http://schemas.openxmlformats.org/officeDocument/2006/relationships/commentAuthors"/><Relationship Id="rId24" Target="presProps.xml" Type="http://schemas.openxmlformats.org/officeDocument/2006/relationships/presProps"/><Relationship Id="rId25" Target="viewProps.xml" Type="http://schemas.openxmlformats.org/officeDocument/2006/relationships/viewProps"/><Relationship Id="rId26" Target="theme/theme1.xml" Type="http://schemas.openxmlformats.org/officeDocument/2006/relationships/theme"/><Relationship Id="rId27" Target="tableStyles.xml" Type="http://schemas.openxmlformats.org/officeDocument/2006/relationships/tableStyles"/><Relationship Id="rId28" Target="changesInfos/changesInfo1.xml" Type="http://schemas.microsoft.com/office/2016/11/relationships/changesInfo"/><Relationship Id="rId29" Target="revisionInfo.xml" Type="http://schemas.microsoft.com/office/2015/10/relationships/revisionInfo"/><Relationship Id="rId3" Target="../customXml/item3.xml" Type="http://schemas.openxmlformats.org/officeDocument/2006/relationships/customXml"/><Relationship Id="rId30" Target="authors.xml" Type="http://schemas.microsoft.com/office/2018/10/relationships/authors"/><Relationship Id="rId4" Target="slideMasters/slideMaster1.xml" Type="http://schemas.openxmlformats.org/officeDocument/2006/relationships/slideMaster"/><Relationship Id="rId5" Target="slideMasters/slideMaster2.xml" Type="http://schemas.openxmlformats.org/officeDocument/2006/relationships/slideMaster"/><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丁野 光理" userId="53361c9a-10d0-4268-b39c-a1f4044b33f4" providerId="ADAL" clId="{2DB70224-AC9E-44F8-9C3C-7C236BCB63DA}"/>
    <pc:docChg chg="modSld">
      <pc:chgData name="丁野 光理" userId="53361c9a-10d0-4268-b39c-a1f4044b33f4" providerId="ADAL" clId="{2DB70224-AC9E-44F8-9C3C-7C236BCB63DA}" dt="2025-01-17T04:50:42.848" v="1"/>
      <pc:docMkLst>
        <pc:docMk/>
      </pc:docMkLst>
      <pc:sldChg chg="modSp addCm">
        <pc:chgData name="丁野 光理" userId="53361c9a-10d0-4268-b39c-a1f4044b33f4" providerId="ADAL" clId="{2DB70224-AC9E-44F8-9C3C-7C236BCB63DA}" dt="2025-01-17T04:50:42.848" v="1"/>
        <pc:sldMkLst>
          <pc:docMk/>
          <pc:sldMk cId="3718637712" sldId="2147379366"/>
        </pc:sldMkLst>
        <pc:graphicFrameChg chg="mod">
          <ac:chgData name="丁野 光理" userId="53361c9a-10d0-4268-b39c-a1f4044b33f4" providerId="ADAL" clId="{2DB70224-AC9E-44F8-9C3C-7C236BCB63DA}" dt="2025-01-17T04:50:22.361" v="0"/>
          <ac:graphicFrameMkLst>
            <pc:docMk/>
            <pc:sldMk cId="3718637712" sldId="2147379366"/>
            <ac:graphicFrameMk id="1233" creationId="{00000000-0000-0000-0000-000000000000}"/>
          </ac:graphicFrameMkLst>
        </pc:graphicFrameChg>
        <pc:extLst>
          <p:ext xmlns:p="http://schemas.openxmlformats.org/presentationml/2006/main" uri="{D6D511B9-2390-475A-947B-AFAB55BFBCF1}">
            <pc226:cmChg xmlns:pc226="http://schemas.microsoft.com/office/powerpoint/2022/06/main/command" chg="add">
              <pc226:chgData name="丁野 光理" userId="53361c9a-10d0-4268-b39c-a1f4044b33f4" providerId="ADAL" clId="{2DB70224-AC9E-44F8-9C3C-7C236BCB63DA}" dt="2025-01-17T04:50:42.848" v="1"/>
              <pc2:cmMkLst xmlns:pc2="http://schemas.microsoft.com/office/powerpoint/2019/9/main/command">
                <pc:docMk/>
                <pc:sldMk cId="3718637712" sldId="2147379366"/>
                <pc2:cmMk id="{6FFC0225-BDA6-4CF4-A99F-B5F97C277F7C}"/>
              </pc2:cmMkLst>
            </pc226:cmChg>
          </p:ext>
        </pc:extLst>
      </pc:sldChg>
    </pc:docChg>
  </pc:docChgLst>
  <pc:docChgLst>
    <pc:chgData name="林 誠(HAYASHI Makoto)" userId="95a88c0e-e74e-4309-9c97-d6b608e3f262" providerId="ADAL" clId="{3FD63E7B-6BE6-4D39-9C62-F2C1791CDD91}"/>
    <pc:docChg chg="undo custSel delSld modSld delSection modSection modNotesMaster modHandout">
      <pc:chgData name="林 誠(HAYASHI Makoto)" userId="95a88c0e-e74e-4309-9c97-d6b608e3f262" providerId="ADAL" clId="{3FD63E7B-6BE6-4D39-9C62-F2C1791CDD91}" dt="2025-01-20T05:58:28.178" v="197" actId="17851"/>
      <pc:docMkLst>
        <pc:docMk/>
      </pc:docMkLst>
      <pc:sldChg chg="delCm">
        <pc:chgData name="林 誠(HAYASHI Makoto)" userId="95a88c0e-e74e-4309-9c97-d6b608e3f262" providerId="ADAL" clId="{3FD63E7B-6BE6-4D39-9C62-F2C1791CDD91}" dt="2025-01-20T05:26:41.657" v="78"/>
        <pc:sldMkLst>
          <pc:docMk/>
          <pc:sldMk cId="0" sldId="296"/>
        </pc:sldMkLst>
        <pc:extLst>
          <p:ext xmlns:p="http://schemas.openxmlformats.org/presentationml/2006/main" uri="{D6D511B9-2390-475A-947B-AFAB55BFBCF1}">
            <pc226:cmChg xmlns:pc226="http://schemas.microsoft.com/office/powerpoint/2022/06/main/command" chg="del">
              <pc226:chgData name="林 誠(HAYASHI Makoto)" userId="95a88c0e-e74e-4309-9c97-d6b608e3f262" providerId="ADAL" clId="{3FD63E7B-6BE6-4D39-9C62-F2C1791CDD91}" dt="2025-01-20T05:26:41.657" v="78"/>
              <pc2:cmMkLst xmlns:pc2="http://schemas.microsoft.com/office/powerpoint/2019/9/main/command">
                <pc:docMk/>
                <pc:sldMk cId="0" sldId="296"/>
                <pc2:cmMk id="{67EAAA6C-B6B8-49C7-8E6D-3F1DE655CD46}"/>
              </pc2:cmMkLst>
            </pc226:cmChg>
          </p:ext>
        </pc:extLst>
      </pc:sldChg>
      <pc:sldChg chg="del">
        <pc:chgData name="林 誠(HAYASHI Makoto)" userId="95a88c0e-e74e-4309-9c97-d6b608e3f262" providerId="ADAL" clId="{3FD63E7B-6BE6-4D39-9C62-F2C1791CDD91}" dt="2025-01-20T05:23:12.510" v="54" actId="47"/>
        <pc:sldMkLst>
          <pc:docMk/>
          <pc:sldMk cId="936551732" sldId="301"/>
        </pc:sldMkLst>
      </pc:sldChg>
      <pc:sldChg chg="del">
        <pc:chgData name="林 誠(HAYASHI Makoto)" userId="95a88c0e-e74e-4309-9c97-d6b608e3f262" providerId="ADAL" clId="{3FD63E7B-6BE6-4D39-9C62-F2C1791CDD91}" dt="2025-01-20T05:28:10.592" v="82" actId="47"/>
        <pc:sldMkLst>
          <pc:docMk/>
          <pc:sldMk cId="3280879320" sldId="310"/>
        </pc:sldMkLst>
      </pc:sldChg>
      <pc:sldChg chg="del">
        <pc:chgData name="林 誠(HAYASHI Makoto)" userId="95a88c0e-e74e-4309-9c97-d6b608e3f262" providerId="ADAL" clId="{3FD63E7B-6BE6-4D39-9C62-F2C1791CDD91}" dt="2025-01-20T05:22:10.518" v="46" actId="47"/>
        <pc:sldMkLst>
          <pc:docMk/>
          <pc:sldMk cId="106876346" sldId="465"/>
        </pc:sldMkLst>
      </pc:sldChg>
      <pc:sldChg chg="del">
        <pc:chgData name="林 誠(HAYASHI Makoto)" userId="95a88c0e-e74e-4309-9c97-d6b608e3f262" providerId="ADAL" clId="{3FD63E7B-6BE6-4D39-9C62-F2C1791CDD91}" dt="2025-01-20T05:17:35.705" v="0" actId="47"/>
        <pc:sldMkLst>
          <pc:docMk/>
          <pc:sldMk cId="2026311031" sldId="495"/>
        </pc:sldMkLst>
      </pc:sldChg>
      <pc:sldChg chg="del">
        <pc:chgData name="林 誠(HAYASHI Makoto)" userId="95a88c0e-e74e-4309-9c97-d6b608e3f262" providerId="ADAL" clId="{3FD63E7B-6BE6-4D39-9C62-F2C1791CDD91}" dt="2025-01-20T05:17:35.705" v="0" actId="47"/>
        <pc:sldMkLst>
          <pc:docMk/>
          <pc:sldMk cId="2326316784" sldId="503"/>
        </pc:sldMkLst>
      </pc:sldChg>
      <pc:sldChg chg="del">
        <pc:chgData name="林 誠(HAYASHI Makoto)" userId="95a88c0e-e74e-4309-9c97-d6b608e3f262" providerId="ADAL" clId="{3FD63E7B-6BE6-4D39-9C62-F2C1791CDD91}" dt="2025-01-20T05:17:35.705" v="0" actId="47"/>
        <pc:sldMkLst>
          <pc:docMk/>
          <pc:sldMk cId="2737191422" sldId="504"/>
        </pc:sldMkLst>
      </pc:sldChg>
      <pc:sldChg chg="del">
        <pc:chgData name="林 誠(HAYASHI Makoto)" userId="95a88c0e-e74e-4309-9c97-d6b608e3f262" providerId="ADAL" clId="{3FD63E7B-6BE6-4D39-9C62-F2C1791CDD91}" dt="2025-01-20T05:17:35.705" v="0" actId="47"/>
        <pc:sldMkLst>
          <pc:docMk/>
          <pc:sldMk cId="2153127503" sldId="506"/>
        </pc:sldMkLst>
      </pc:sldChg>
      <pc:sldChg chg="del">
        <pc:chgData name="林 誠(HAYASHI Makoto)" userId="95a88c0e-e74e-4309-9c97-d6b608e3f262" providerId="ADAL" clId="{3FD63E7B-6BE6-4D39-9C62-F2C1791CDD91}" dt="2025-01-20T05:17:35.705" v="0" actId="47"/>
        <pc:sldMkLst>
          <pc:docMk/>
          <pc:sldMk cId="1126373058" sldId="507"/>
        </pc:sldMkLst>
      </pc:sldChg>
      <pc:sldChg chg="del">
        <pc:chgData name="林 誠(HAYASHI Makoto)" userId="95a88c0e-e74e-4309-9c97-d6b608e3f262" providerId="ADAL" clId="{3FD63E7B-6BE6-4D39-9C62-F2C1791CDD91}" dt="2025-01-20T05:17:35.705" v="0" actId="47"/>
        <pc:sldMkLst>
          <pc:docMk/>
          <pc:sldMk cId="2355690674" sldId="508"/>
        </pc:sldMkLst>
      </pc:sldChg>
      <pc:sldChg chg="del">
        <pc:chgData name="林 誠(HAYASHI Makoto)" userId="95a88c0e-e74e-4309-9c97-d6b608e3f262" providerId="ADAL" clId="{3FD63E7B-6BE6-4D39-9C62-F2C1791CDD91}" dt="2025-01-20T05:17:35.705" v="0" actId="47"/>
        <pc:sldMkLst>
          <pc:docMk/>
          <pc:sldMk cId="3287076510" sldId="509"/>
        </pc:sldMkLst>
      </pc:sldChg>
      <pc:sldChg chg="del">
        <pc:chgData name="林 誠(HAYASHI Makoto)" userId="95a88c0e-e74e-4309-9c97-d6b608e3f262" providerId="ADAL" clId="{3FD63E7B-6BE6-4D39-9C62-F2C1791CDD91}" dt="2025-01-20T05:25:15.724" v="73" actId="47"/>
        <pc:sldMkLst>
          <pc:docMk/>
          <pc:sldMk cId="317389533" sldId="557"/>
        </pc:sldMkLst>
      </pc:sldChg>
      <pc:sldChg chg="del">
        <pc:chgData name="林 誠(HAYASHI Makoto)" userId="95a88c0e-e74e-4309-9c97-d6b608e3f262" providerId="ADAL" clId="{3FD63E7B-6BE6-4D39-9C62-F2C1791CDD91}" dt="2025-01-20T05:17:35.705" v="0" actId="47"/>
        <pc:sldMkLst>
          <pc:docMk/>
          <pc:sldMk cId="1994524515" sldId="559"/>
        </pc:sldMkLst>
      </pc:sldChg>
      <pc:sldChg chg="del">
        <pc:chgData name="林 誠(HAYASHI Makoto)" userId="95a88c0e-e74e-4309-9c97-d6b608e3f262" providerId="ADAL" clId="{3FD63E7B-6BE6-4D39-9C62-F2C1791CDD91}" dt="2025-01-20T05:17:35.705" v="0" actId="47"/>
        <pc:sldMkLst>
          <pc:docMk/>
          <pc:sldMk cId="1451366755" sldId="560"/>
        </pc:sldMkLst>
      </pc:sldChg>
      <pc:sldChg chg="del">
        <pc:chgData name="林 誠(HAYASHI Makoto)" userId="95a88c0e-e74e-4309-9c97-d6b608e3f262" providerId="ADAL" clId="{3FD63E7B-6BE6-4D39-9C62-F2C1791CDD91}" dt="2025-01-20T05:17:35.705" v="0" actId="47"/>
        <pc:sldMkLst>
          <pc:docMk/>
          <pc:sldMk cId="3712347870" sldId="561"/>
        </pc:sldMkLst>
      </pc:sldChg>
      <pc:sldChg chg="del">
        <pc:chgData name="林 誠(HAYASHI Makoto)" userId="95a88c0e-e74e-4309-9c97-d6b608e3f262" providerId="ADAL" clId="{3FD63E7B-6BE6-4D39-9C62-F2C1791CDD91}" dt="2025-01-20T05:17:35.705" v="0" actId="47"/>
        <pc:sldMkLst>
          <pc:docMk/>
          <pc:sldMk cId="538794241" sldId="563"/>
        </pc:sldMkLst>
      </pc:sldChg>
      <pc:sldChg chg="del">
        <pc:chgData name="林 誠(HAYASHI Makoto)" userId="95a88c0e-e74e-4309-9c97-d6b608e3f262" providerId="ADAL" clId="{3FD63E7B-6BE6-4D39-9C62-F2C1791CDD91}" dt="2025-01-20T05:17:35.705" v="0" actId="47"/>
        <pc:sldMkLst>
          <pc:docMk/>
          <pc:sldMk cId="1849350645" sldId="564"/>
        </pc:sldMkLst>
      </pc:sldChg>
      <pc:sldChg chg="del">
        <pc:chgData name="林 誠(HAYASHI Makoto)" userId="95a88c0e-e74e-4309-9c97-d6b608e3f262" providerId="ADAL" clId="{3FD63E7B-6BE6-4D39-9C62-F2C1791CDD91}" dt="2025-01-20T05:17:35.705" v="0" actId="47"/>
        <pc:sldMkLst>
          <pc:docMk/>
          <pc:sldMk cId="1419739050" sldId="565"/>
        </pc:sldMkLst>
      </pc:sldChg>
      <pc:sldChg chg="del">
        <pc:chgData name="林 誠(HAYASHI Makoto)" userId="95a88c0e-e74e-4309-9c97-d6b608e3f262" providerId="ADAL" clId="{3FD63E7B-6BE6-4D39-9C62-F2C1791CDD91}" dt="2025-01-20T05:17:35.705" v="0" actId="47"/>
        <pc:sldMkLst>
          <pc:docMk/>
          <pc:sldMk cId="1863894763" sldId="566"/>
        </pc:sldMkLst>
      </pc:sldChg>
      <pc:sldChg chg="del">
        <pc:chgData name="林 誠(HAYASHI Makoto)" userId="95a88c0e-e74e-4309-9c97-d6b608e3f262" providerId="ADAL" clId="{3FD63E7B-6BE6-4D39-9C62-F2C1791CDD91}" dt="2025-01-20T05:17:35.705" v="0" actId="47"/>
        <pc:sldMkLst>
          <pc:docMk/>
          <pc:sldMk cId="1966633599" sldId="567"/>
        </pc:sldMkLst>
      </pc:sldChg>
      <pc:sldChg chg="del">
        <pc:chgData name="林 誠(HAYASHI Makoto)" userId="95a88c0e-e74e-4309-9c97-d6b608e3f262" providerId="ADAL" clId="{3FD63E7B-6BE6-4D39-9C62-F2C1791CDD91}" dt="2025-01-20T05:17:35.705" v="0" actId="47"/>
        <pc:sldMkLst>
          <pc:docMk/>
          <pc:sldMk cId="2905086862" sldId="568"/>
        </pc:sldMkLst>
      </pc:sldChg>
      <pc:sldChg chg="del">
        <pc:chgData name="林 誠(HAYASHI Makoto)" userId="95a88c0e-e74e-4309-9c97-d6b608e3f262" providerId="ADAL" clId="{3FD63E7B-6BE6-4D39-9C62-F2C1791CDD91}" dt="2025-01-20T05:17:35.705" v="0" actId="47"/>
        <pc:sldMkLst>
          <pc:docMk/>
          <pc:sldMk cId="3969929307" sldId="569"/>
        </pc:sldMkLst>
      </pc:sldChg>
      <pc:sldChg chg="del">
        <pc:chgData name="林 誠(HAYASHI Makoto)" userId="95a88c0e-e74e-4309-9c97-d6b608e3f262" providerId="ADAL" clId="{3FD63E7B-6BE6-4D39-9C62-F2C1791CDD91}" dt="2025-01-20T05:17:35.705" v="0" actId="47"/>
        <pc:sldMkLst>
          <pc:docMk/>
          <pc:sldMk cId="1138926428" sldId="570"/>
        </pc:sldMkLst>
      </pc:sldChg>
      <pc:sldChg chg="del">
        <pc:chgData name="林 誠(HAYASHI Makoto)" userId="95a88c0e-e74e-4309-9c97-d6b608e3f262" providerId="ADAL" clId="{3FD63E7B-6BE6-4D39-9C62-F2C1791CDD91}" dt="2025-01-20T05:17:35.705" v="0" actId="47"/>
        <pc:sldMkLst>
          <pc:docMk/>
          <pc:sldMk cId="2462317974" sldId="571"/>
        </pc:sldMkLst>
      </pc:sldChg>
      <pc:sldChg chg="del">
        <pc:chgData name="林 誠(HAYASHI Makoto)" userId="95a88c0e-e74e-4309-9c97-d6b608e3f262" providerId="ADAL" clId="{3FD63E7B-6BE6-4D39-9C62-F2C1791CDD91}" dt="2025-01-20T05:17:35.705" v="0" actId="47"/>
        <pc:sldMkLst>
          <pc:docMk/>
          <pc:sldMk cId="436410740" sldId="572"/>
        </pc:sldMkLst>
      </pc:sldChg>
      <pc:sldChg chg="del">
        <pc:chgData name="林 誠(HAYASHI Makoto)" userId="95a88c0e-e74e-4309-9c97-d6b608e3f262" providerId="ADAL" clId="{3FD63E7B-6BE6-4D39-9C62-F2C1791CDD91}" dt="2025-01-20T05:17:35.705" v="0" actId="47"/>
        <pc:sldMkLst>
          <pc:docMk/>
          <pc:sldMk cId="2990285316" sldId="573"/>
        </pc:sldMkLst>
      </pc:sldChg>
      <pc:sldChg chg="del">
        <pc:chgData name="林 誠(HAYASHI Makoto)" userId="95a88c0e-e74e-4309-9c97-d6b608e3f262" providerId="ADAL" clId="{3FD63E7B-6BE6-4D39-9C62-F2C1791CDD91}" dt="2025-01-20T05:17:35.705" v="0" actId="47"/>
        <pc:sldMkLst>
          <pc:docMk/>
          <pc:sldMk cId="2405584701" sldId="575"/>
        </pc:sldMkLst>
      </pc:sldChg>
      <pc:sldChg chg="del">
        <pc:chgData name="林 誠(HAYASHI Makoto)" userId="95a88c0e-e74e-4309-9c97-d6b608e3f262" providerId="ADAL" clId="{3FD63E7B-6BE6-4D39-9C62-F2C1791CDD91}" dt="2025-01-20T05:17:35.705" v="0" actId="47"/>
        <pc:sldMkLst>
          <pc:docMk/>
          <pc:sldMk cId="1644570803" sldId="576"/>
        </pc:sldMkLst>
      </pc:sldChg>
      <pc:sldChg chg="del">
        <pc:chgData name="林 誠(HAYASHI Makoto)" userId="95a88c0e-e74e-4309-9c97-d6b608e3f262" providerId="ADAL" clId="{3FD63E7B-6BE6-4D39-9C62-F2C1791CDD91}" dt="2025-01-20T05:17:35.705" v="0" actId="47"/>
        <pc:sldMkLst>
          <pc:docMk/>
          <pc:sldMk cId="3750438938" sldId="577"/>
        </pc:sldMkLst>
      </pc:sldChg>
      <pc:sldChg chg="del">
        <pc:chgData name="林 誠(HAYASHI Makoto)" userId="95a88c0e-e74e-4309-9c97-d6b608e3f262" providerId="ADAL" clId="{3FD63E7B-6BE6-4D39-9C62-F2C1791CDD91}" dt="2025-01-20T05:17:35.705" v="0" actId="47"/>
        <pc:sldMkLst>
          <pc:docMk/>
          <pc:sldMk cId="1679413112" sldId="578"/>
        </pc:sldMkLst>
      </pc:sldChg>
      <pc:sldChg chg="del">
        <pc:chgData name="林 誠(HAYASHI Makoto)" userId="95a88c0e-e74e-4309-9c97-d6b608e3f262" providerId="ADAL" clId="{3FD63E7B-6BE6-4D39-9C62-F2C1791CDD91}" dt="2025-01-20T05:17:35.705" v="0" actId="47"/>
        <pc:sldMkLst>
          <pc:docMk/>
          <pc:sldMk cId="2623137834" sldId="579"/>
        </pc:sldMkLst>
      </pc:sldChg>
      <pc:sldChg chg="del">
        <pc:chgData name="林 誠(HAYASHI Makoto)" userId="95a88c0e-e74e-4309-9c97-d6b608e3f262" providerId="ADAL" clId="{3FD63E7B-6BE6-4D39-9C62-F2C1791CDD91}" dt="2025-01-20T05:17:35.705" v="0" actId="47"/>
        <pc:sldMkLst>
          <pc:docMk/>
          <pc:sldMk cId="623603552" sldId="580"/>
        </pc:sldMkLst>
      </pc:sldChg>
      <pc:sldChg chg="del">
        <pc:chgData name="林 誠(HAYASHI Makoto)" userId="95a88c0e-e74e-4309-9c97-d6b608e3f262" providerId="ADAL" clId="{3FD63E7B-6BE6-4D39-9C62-F2C1791CDD91}" dt="2025-01-20T05:17:35.705" v="0" actId="47"/>
        <pc:sldMkLst>
          <pc:docMk/>
          <pc:sldMk cId="3925924042" sldId="581"/>
        </pc:sldMkLst>
      </pc:sldChg>
      <pc:sldChg chg="del">
        <pc:chgData name="林 誠(HAYASHI Makoto)" userId="95a88c0e-e74e-4309-9c97-d6b608e3f262" providerId="ADAL" clId="{3FD63E7B-6BE6-4D39-9C62-F2C1791CDD91}" dt="2025-01-20T05:17:35.705" v="0" actId="47"/>
        <pc:sldMkLst>
          <pc:docMk/>
          <pc:sldMk cId="234195794" sldId="584"/>
        </pc:sldMkLst>
      </pc:sldChg>
      <pc:sldChg chg="del">
        <pc:chgData name="林 誠(HAYASHI Makoto)" userId="95a88c0e-e74e-4309-9c97-d6b608e3f262" providerId="ADAL" clId="{3FD63E7B-6BE6-4D39-9C62-F2C1791CDD91}" dt="2025-01-20T05:22:18.564" v="47" actId="47"/>
        <pc:sldMkLst>
          <pc:docMk/>
          <pc:sldMk cId="2586630307" sldId="643"/>
        </pc:sldMkLst>
      </pc:sldChg>
      <pc:sldChg chg="del">
        <pc:chgData name="林 誠(HAYASHI Makoto)" userId="95a88c0e-e74e-4309-9c97-d6b608e3f262" providerId="ADAL" clId="{3FD63E7B-6BE6-4D39-9C62-F2C1791CDD91}" dt="2025-01-20T05:17:35.705" v="0" actId="47"/>
        <pc:sldMkLst>
          <pc:docMk/>
          <pc:sldMk cId="4009739031" sldId="644"/>
        </pc:sldMkLst>
      </pc:sldChg>
      <pc:sldChg chg="del">
        <pc:chgData name="林 誠(HAYASHI Makoto)" userId="95a88c0e-e74e-4309-9c97-d6b608e3f262" providerId="ADAL" clId="{3FD63E7B-6BE6-4D39-9C62-F2C1791CDD91}" dt="2025-01-20T05:17:35.705" v="0" actId="47"/>
        <pc:sldMkLst>
          <pc:docMk/>
          <pc:sldMk cId="1543089725" sldId="645"/>
        </pc:sldMkLst>
      </pc:sldChg>
      <pc:sldChg chg="del">
        <pc:chgData name="林 誠(HAYASHI Makoto)" userId="95a88c0e-e74e-4309-9c97-d6b608e3f262" providerId="ADAL" clId="{3FD63E7B-6BE6-4D39-9C62-F2C1791CDD91}" dt="2025-01-20T05:17:35.705" v="0" actId="47"/>
        <pc:sldMkLst>
          <pc:docMk/>
          <pc:sldMk cId="1126868999" sldId="646"/>
        </pc:sldMkLst>
      </pc:sldChg>
      <pc:sldChg chg="del">
        <pc:chgData name="林 誠(HAYASHI Makoto)" userId="95a88c0e-e74e-4309-9c97-d6b608e3f262" providerId="ADAL" clId="{3FD63E7B-6BE6-4D39-9C62-F2C1791CDD91}" dt="2025-01-20T05:17:35.705" v="0" actId="47"/>
        <pc:sldMkLst>
          <pc:docMk/>
          <pc:sldMk cId="2110116516" sldId="647"/>
        </pc:sldMkLst>
      </pc:sldChg>
      <pc:sldChg chg="del">
        <pc:chgData name="林 誠(HAYASHI Makoto)" userId="95a88c0e-e74e-4309-9c97-d6b608e3f262" providerId="ADAL" clId="{3FD63E7B-6BE6-4D39-9C62-F2C1791CDD91}" dt="2025-01-20T05:17:35.705" v="0" actId="47"/>
        <pc:sldMkLst>
          <pc:docMk/>
          <pc:sldMk cId="56317086" sldId="648"/>
        </pc:sldMkLst>
      </pc:sldChg>
      <pc:sldChg chg="del">
        <pc:chgData name="林 誠(HAYASHI Makoto)" userId="95a88c0e-e74e-4309-9c97-d6b608e3f262" providerId="ADAL" clId="{3FD63E7B-6BE6-4D39-9C62-F2C1791CDD91}" dt="2025-01-20T05:17:35.705" v="0" actId="47"/>
        <pc:sldMkLst>
          <pc:docMk/>
          <pc:sldMk cId="2362538156" sldId="649"/>
        </pc:sldMkLst>
      </pc:sldChg>
      <pc:sldChg chg="del">
        <pc:chgData name="林 誠(HAYASHI Makoto)" userId="95a88c0e-e74e-4309-9c97-d6b608e3f262" providerId="ADAL" clId="{3FD63E7B-6BE6-4D39-9C62-F2C1791CDD91}" dt="2025-01-20T05:17:35.705" v="0" actId="47"/>
        <pc:sldMkLst>
          <pc:docMk/>
          <pc:sldMk cId="28415863" sldId="650"/>
        </pc:sldMkLst>
      </pc:sldChg>
      <pc:sldChg chg="del">
        <pc:chgData name="林 誠(HAYASHI Makoto)" userId="95a88c0e-e74e-4309-9c97-d6b608e3f262" providerId="ADAL" clId="{3FD63E7B-6BE6-4D39-9C62-F2C1791CDD91}" dt="2025-01-20T05:17:35.705" v="0" actId="47"/>
        <pc:sldMkLst>
          <pc:docMk/>
          <pc:sldMk cId="2629079997" sldId="655"/>
        </pc:sldMkLst>
      </pc:sldChg>
      <pc:sldChg chg="del">
        <pc:chgData name="林 誠(HAYASHI Makoto)" userId="95a88c0e-e74e-4309-9c97-d6b608e3f262" providerId="ADAL" clId="{3FD63E7B-6BE6-4D39-9C62-F2C1791CDD91}" dt="2025-01-20T05:17:35.705" v="0" actId="47"/>
        <pc:sldMkLst>
          <pc:docMk/>
          <pc:sldMk cId="3814485808" sldId="656"/>
        </pc:sldMkLst>
      </pc:sldChg>
      <pc:sldChg chg="del">
        <pc:chgData name="林 誠(HAYASHI Makoto)" userId="95a88c0e-e74e-4309-9c97-d6b608e3f262" providerId="ADAL" clId="{3FD63E7B-6BE6-4D39-9C62-F2C1791CDD91}" dt="2025-01-20T05:17:35.705" v="0" actId="47"/>
        <pc:sldMkLst>
          <pc:docMk/>
          <pc:sldMk cId="3485872766" sldId="657"/>
        </pc:sldMkLst>
      </pc:sldChg>
      <pc:sldChg chg="del">
        <pc:chgData name="林 誠(HAYASHI Makoto)" userId="95a88c0e-e74e-4309-9c97-d6b608e3f262" providerId="ADAL" clId="{3FD63E7B-6BE6-4D39-9C62-F2C1791CDD91}" dt="2025-01-20T05:17:35.705" v="0" actId="47"/>
        <pc:sldMkLst>
          <pc:docMk/>
          <pc:sldMk cId="456336132" sldId="658"/>
        </pc:sldMkLst>
      </pc:sldChg>
      <pc:sldChg chg="del">
        <pc:chgData name="林 誠(HAYASHI Makoto)" userId="95a88c0e-e74e-4309-9c97-d6b608e3f262" providerId="ADAL" clId="{3FD63E7B-6BE6-4D39-9C62-F2C1791CDD91}" dt="2025-01-20T05:17:35.705" v="0" actId="47"/>
        <pc:sldMkLst>
          <pc:docMk/>
          <pc:sldMk cId="4192285779" sldId="659"/>
        </pc:sldMkLst>
      </pc:sldChg>
      <pc:sldChg chg="del">
        <pc:chgData name="林 誠(HAYASHI Makoto)" userId="95a88c0e-e74e-4309-9c97-d6b608e3f262" providerId="ADAL" clId="{3FD63E7B-6BE6-4D39-9C62-F2C1791CDD91}" dt="2025-01-20T05:17:35.705" v="0" actId="47"/>
        <pc:sldMkLst>
          <pc:docMk/>
          <pc:sldMk cId="1906108151" sldId="660"/>
        </pc:sldMkLst>
      </pc:sldChg>
      <pc:sldChg chg="del">
        <pc:chgData name="林 誠(HAYASHI Makoto)" userId="95a88c0e-e74e-4309-9c97-d6b608e3f262" providerId="ADAL" clId="{3FD63E7B-6BE6-4D39-9C62-F2C1791CDD91}" dt="2025-01-20T05:17:35.705" v="0" actId="47"/>
        <pc:sldMkLst>
          <pc:docMk/>
          <pc:sldMk cId="56040252" sldId="661"/>
        </pc:sldMkLst>
      </pc:sldChg>
      <pc:sldChg chg="del">
        <pc:chgData name="林 誠(HAYASHI Makoto)" userId="95a88c0e-e74e-4309-9c97-d6b608e3f262" providerId="ADAL" clId="{3FD63E7B-6BE6-4D39-9C62-F2C1791CDD91}" dt="2025-01-20T05:17:35.705" v="0" actId="47"/>
        <pc:sldMkLst>
          <pc:docMk/>
          <pc:sldMk cId="4127057342" sldId="662"/>
        </pc:sldMkLst>
      </pc:sldChg>
      <pc:sldChg chg="del">
        <pc:chgData name="林 誠(HAYASHI Makoto)" userId="95a88c0e-e74e-4309-9c97-d6b608e3f262" providerId="ADAL" clId="{3FD63E7B-6BE6-4D39-9C62-F2C1791CDD91}" dt="2025-01-20T05:17:35.705" v="0" actId="47"/>
        <pc:sldMkLst>
          <pc:docMk/>
          <pc:sldMk cId="366017168" sldId="663"/>
        </pc:sldMkLst>
      </pc:sldChg>
      <pc:sldChg chg="del">
        <pc:chgData name="林 誠(HAYASHI Makoto)" userId="95a88c0e-e74e-4309-9c97-d6b608e3f262" providerId="ADAL" clId="{3FD63E7B-6BE6-4D39-9C62-F2C1791CDD91}" dt="2025-01-20T05:17:35.705" v="0" actId="47"/>
        <pc:sldMkLst>
          <pc:docMk/>
          <pc:sldMk cId="2963537003" sldId="664"/>
        </pc:sldMkLst>
      </pc:sldChg>
      <pc:sldChg chg="del">
        <pc:chgData name="林 誠(HAYASHI Makoto)" userId="95a88c0e-e74e-4309-9c97-d6b608e3f262" providerId="ADAL" clId="{3FD63E7B-6BE6-4D39-9C62-F2C1791CDD91}" dt="2025-01-20T05:17:35.705" v="0" actId="47"/>
        <pc:sldMkLst>
          <pc:docMk/>
          <pc:sldMk cId="1683112994" sldId="665"/>
        </pc:sldMkLst>
      </pc:sldChg>
      <pc:sldChg chg="del">
        <pc:chgData name="林 誠(HAYASHI Makoto)" userId="95a88c0e-e74e-4309-9c97-d6b608e3f262" providerId="ADAL" clId="{3FD63E7B-6BE6-4D39-9C62-F2C1791CDD91}" dt="2025-01-20T05:17:35.705" v="0" actId="47"/>
        <pc:sldMkLst>
          <pc:docMk/>
          <pc:sldMk cId="1599200437" sldId="672"/>
        </pc:sldMkLst>
      </pc:sldChg>
      <pc:sldChg chg="del">
        <pc:chgData name="林 誠(HAYASHI Makoto)" userId="95a88c0e-e74e-4309-9c97-d6b608e3f262" providerId="ADAL" clId="{3FD63E7B-6BE6-4D39-9C62-F2C1791CDD91}" dt="2025-01-20T05:17:35.705" v="0" actId="47"/>
        <pc:sldMkLst>
          <pc:docMk/>
          <pc:sldMk cId="1412944858" sldId="673"/>
        </pc:sldMkLst>
      </pc:sldChg>
      <pc:sldChg chg="del">
        <pc:chgData name="林 誠(HAYASHI Makoto)" userId="95a88c0e-e74e-4309-9c97-d6b608e3f262" providerId="ADAL" clId="{3FD63E7B-6BE6-4D39-9C62-F2C1791CDD91}" dt="2025-01-20T05:17:35.705" v="0" actId="47"/>
        <pc:sldMkLst>
          <pc:docMk/>
          <pc:sldMk cId="2247502625" sldId="674"/>
        </pc:sldMkLst>
      </pc:sldChg>
      <pc:sldChg chg="del">
        <pc:chgData name="林 誠(HAYASHI Makoto)" userId="95a88c0e-e74e-4309-9c97-d6b608e3f262" providerId="ADAL" clId="{3FD63E7B-6BE6-4D39-9C62-F2C1791CDD91}" dt="2025-01-20T05:17:35.705" v="0" actId="47"/>
        <pc:sldMkLst>
          <pc:docMk/>
          <pc:sldMk cId="3272365192" sldId="675"/>
        </pc:sldMkLst>
      </pc:sldChg>
      <pc:sldChg chg="del">
        <pc:chgData name="林 誠(HAYASHI Makoto)" userId="95a88c0e-e74e-4309-9c97-d6b608e3f262" providerId="ADAL" clId="{3FD63E7B-6BE6-4D39-9C62-F2C1791CDD91}" dt="2025-01-20T05:17:35.705" v="0" actId="47"/>
        <pc:sldMkLst>
          <pc:docMk/>
          <pc:sldMk cId="123917643" sldId="2146847758"/>
        </pc:sldMkLst>
      </pc:sldChg>
      <pc:sldChg chg="del">
        <pc:chgData name="林 誠(HAYASHI Makoto)" userId="95a88c0e-e74e-4309-9c97-d6b608e3f262" providerId="ADAL" clId="{3FD63E7B-6BE6-4D39-9C62-F2C1791CDD91}" dt="2025-01-20T05:17:35.705" v="0" actId="47"/>
        <pc:sldMkLst>
          <pc:docMk/>
          <pc:sldMk cId="398374150" sldId="2146847759"/>
        </pc:sldMkLst>
      </pc:sldChg>
      <pc:sldChg chg="del">
        <pc:chgData name="林 誠(HAYASHI Makoto)" userId="95a88c0e-e74e-4309-9c97-d6b608e3f262" providerId="ADAL" clId="{3FD63E7B-6BE6-4D39-9C62-F2C1791CDD91}" dt="2025-01-20T05:17:35.705" v="0" actId="47"/>
        <pc:sldMkLst>
          <pc:docMk/>
          <pc:sldMk cId="1813977010" sldId="2146847769"/>
        </pc:sldMkLst>
      </pc:sldChg>
      <pc:sldChg chg="del">
        <pc:chgData name="林 誠(HAYASHI Makoto)" userId="95a88c0e-e74e-4309-9c97-d6b608e3f262" providerId="ADAL" clId="{3FD63E7B-6BE6-4D39-9C62-F2C1791CDD91}" dt="2025-01-20T05:17:35.705" v="0" actId="47"/>
        <pc:sldMkLst>
          <pc:docMk/>
          <pc:sldMk cId="534802082" sldId="2146848268"/>
        </pc:sldMkLst>
      </pc:sldChg>
      <pc:sldChg chg="del">
        <pc:chgData name="林 誠(HAYASHI Makoto)" userId="95a88c0e-e74e-4309-9c97-d6b608e3f262" providerId="ADAL" clId="{3FD63E7B-6BE6-4D39-9C62-F2C1791CDD91}" dt="2025-01-20T05:17:35.705" v="0" actId="47"/>
        <pc:sldMkLst>
          <pc:docMk/>
          <pc:sldMk cId="1079013996" sldId="2146848271"/>
        </pc:sldMkLst>
      </pc:sldChg>
      <pc:sldChg chg="del">
        <pc:chgData name="林 誠(HAYASHI Makoto)" userId="95a88c0e-e74e-4309-9c97-d6b608e3f262" providerId="ADAL" clId="{3FD63E7B-6BE6-4D39-9C62-F2C1791CDD91}" dt="2025-01-20T05:17:35.705" v="0" actId="47"/>
        <pc:sldMkLst>
          <pc:docMk/>
          <pc:sldMk cId="4248386783" sldId="2146848275"/>
        </pc:sldMkLst>
      </pc:sldChg>
      <pc:sldChg chg="del">
        <pc:chgData name="林 誠(HAYASHI Makoto)" userId="95a88c0e-e74e-4309-9c97-d6b608e3f262" providerId="ADAL" clId="{3FD63E7B-6BE6-4D39-9C62-F2C1791CDD91}" dt="2025-01-20T05:17:35.705" v="0" actId="47"/>
        <pc:sldMkLst>
          <pc:docMk/>
          <pc:sldMk cId="921784455" sldId="2146848277"/>
        </pc:sldMkLst>
      </pc:sldChg>
      <pc:sldChg chg="del">
        <pc:chgData name="林 誠(HAYASHI Makoto)" userId="95a88c0e-e74e-4309-9c97-d6b608e3f262" providerId="ADAL" clId="{3FD63E7B-6BE6-4D39-9C62-F2C1791CDD91}" dt="2025-01-20T05:17:35.705" v="0" actId="47"/>
        <pc:sldMkLst>
          <pc:docMk/>
          <pc:sldMk cId="3990800531" sldId="2146848279"/>
        </pc:sldMkLst>
      </pc:sldChg>
      <pc:sldChg chg="del">
        <pc:chgData name="林 誠(HAYASHI Makoto)" userId="95a88c0e-e74e-4309-9c97-d6b608e3f262" providerId="ADAL" clId="{3FD63E7B-6BE6-4D39-9C62-F2C1791CDD91}" dt="2025-01-20T05:17:35.705" v="0" actId="47"/>
        <pc:sldMkLst>
          <pc:docMk/>
          <pc:sldMk cId="3494254903" sldId="2146848280"/>
        </pc:sldMkLst>
      </pc:sldChg>
      <pc:sldChg chg="del">
        <pc:chgData name="林 誠(HAYASHI Makoto)" userId="95a88c0e-e74e-4309-9c97-d6b608e3f262" providerId="ADAL" clId="{3FD63E7B-6BE6-4D39-9C62-F2C1791CDD91}" dt="2025-01-20T05:17:35.705" v="0" actId="47"/>
        <pc:sldMkLst>
          <pc:docMk/>
          <pc:sldMk cId="254573100" sldId="2146848281"/>
        </pc:sldMkLst>
      </pc:sldChg>
      <pc:sldChg chg="del">
        <pc:chgData name="林 誠(HAYASHI Makoto)" userId="95a88c0e-e74e-4309-9c97-d6b608e3f262" providerId="ADAL" clId="{3FD63E7B-6BE6-4D39-9C62-F2C1791CDD91}" dt="2025-01-20T05:17:35.705" v="0" actId="47"/>
        <pc:sldMkLst>
          <pc:docMk/>
          <pc:sldMk cId="3841603392" sldId="2146848282"/>
        </pc:sldMkLst>
      </pc:sldChg>
      <pc:sldChg chg="del">
        <pc:chgData name="林 誠(HAYASHI Makoto)" userId="95a88c0e-e74e-4309-9c97-d6b608e3f262" providerId="ADAL" clId="{3FD63E7B-6BE6-4D39-9C62-F2C1791CDD91}" dt="2025-01-20T05:17:35.705" v="0" actId="47"/>
        <pc:sldMkLst>
          <pc:docMk/>
          <pc:sldMk cId="2875058526" sldId="2146848283"/>
        </pc:sldMkLst>
      </pc:sldChg>
      <pc:sldChg chg="del">
        <pc:chgData name="林 誠(HAYASHI Makoto)" userId="95a88c0e-e74e-4309-9c97-d6b608e3f262" providerId="ADAL" clId="{3FD63E7B-6BE6-4D39-9C62-F2C1791CDD91}" dt="2025-01-20T05:17:35.705" v="0" actId="47"/>
        <pc:sldMkLst>
          <pc:docMk/>
          <pc:sldMk cId="3649282333" sldId="2147379347"/>
        </pc:sldMkLst>
      </pc:sldChg>
      <pc:sldChg chg="del">
        <pc:chgData name="林 誠(HAYASHI Makoto)" userId="95a88c0e-e74e-4309-9c97-d6b608e3f262" providerId="ADAL" clId="{3FD63E7B-6BE6-4D39-9C62-F2C1791CDD91}" dt="2025-01-20T05:17:35.705" v="0" actId="47"/>
        <pc:sldMkLst>
          <pc:docMk/>
          <pc:sldMk cId="1597711526" sldId="2147379348"/>
        </pc:sldMkLst>
      </pc:sldChg>
      <pc:sldChg chg="del">
        <pc:chgData name="林 誠(HAYASHI Makoto)" userId="95a88c0e-e74e-4309-9c97-d6b608e3f262" providerId="ADAL" clId="{3FD63E7B-6BE6-4D39-9C62-F2C1791CDD91}" dt="2025-01-20T05:17:35.705" v="0" actId="47"/>
        <pc:sldMkLst>
          <pc:docMk/>
          <pc:sldMk cId="3120170800" sldId="2147379349"/>
        </pc:sldMkLst>
      </pc:sldChg>
      <pc:sldChg chg="del">
        <pc:chgData name="林 誠(HAYASHI Makoto)" userId="95a88c0e-e74e-4309-9c97-d6b608e3f262" providerId="ADAL" clId="{3FD63E7B-6BE6-4D39-9C62-F2C1791CDD91}" dt="2025-01-20T05:17:35.705" v="0" actId="47"/>
        <pc:sldMkLst>
          <pc:docMk/>
          <pc:sldMk cId="3306227782" sldId="2147379350"/>
        </pc:sldMkLst>
      </pc:sldChg>
      <pc:sldChg chg="del">
        <pc:chgData name="林 誠(HAYASHI Makoto)" userId="95a88c0e-e74e-4309-9c97-d6b608e3f262" providerId="ADAL" clId="{3FD63E7B-6BE6-4D39-9C62-F2C1791CDD91}" dt="2025-01-20T05:17:35.705" v="0" actId="47"/>
        <pc:sldMkLst>
          <pc:docMk/>
          <pc:sldMk cId="1389109825" sldId="2147379351"/>
        </pc:sldMkLst>
      </pc:sldChg>
      <pc:sldChg chg="del">
        <pc:chgData name="林 誠(HAYASHI Makoto)" userId="95a88c0e-e74e-4309-9c97-d6b608e3f262" providerId="ADAL" clId="{3FD63E7B-6BE6-4D39-9C62-F2C1791CDD91}" dt="2025-01-20T05:17:35.705" v="0" actId="47"/>
        <pc:sldMkLst>
          <pc:docMk/>
          <pc:sldMk cId="1852977309" sldId="2147379352"/>
        </pc:sldMkLst>
      </pc:sldChg>
      <pc:sldChg chg="del">
        <pc:chgData name="林 誠(HAYASHI Makoto)" userId="95a88c0e-e74e-4309-9c97-d6b608e3f262" providerId="ADAL" clId="{3FD63E7B-6BE6-4D39-9C62-F2C1791CDD91}" dt="2025-01-20T05:17:35.705" v="0" actId="47"/>
        <pc:sldMkLst>
          <pc:docMk/>
          <pc:sldMk cId="2686388366" sldId="2147379353"/>
        </pc:sldMkLst>
      </pc:sldChg>
      <pc:sldChg chg="del">
        <pc:chgData name="林 誠(HAYASHI Makoto)" userId="95a88c0e-e74e-4309-9c97-d6b608e3f262" providerId="ADAL" clId="{3FD63E7B-6BE6-4D39-9C62-F2C1791CDD91}" dt="2025-01-20T05:17:35.705" v="0" actId="47"/>
        <pc:sldMkLst>
          <pc:docMk/>
          <pc:sldMk cId="1511383587" sldId="2147379354"/>
        </pc:sldMkLst>
      </pc:sldChg>
      <pc:sldChg chg="del">
        <pc:chgData name="林 誠(HAYASHI Makoto)" userId="95a88c0e-e74e-4309-9c97-d6b608e3f262" providerId="ADAL" clId="{3FD63E7B-6BE6-4D39-9C62-F2C1791CDD91}" dt="2025-01-20T05:17:35.705" v="0" actId="47"/>
        <pc:sldMkLst>
          <pc:docMk/>
          <pc:sldMk cId="939594325" sldId="2147379355"/>
        </pc:sldMkLst>
      </pc:sldChg>
      <pc:sldChg chg="del">
        <pc:chgData name="林 誠(HAYASHI Makoto)" userId="95a88c0e-e74e-4309-9c97-d6b608e3f262" providerId="ADAL" clId="{3FD63E7B-6BE6-4D39-9C62-F2C1791CDD91}" dt="2025-01-20T05:17:35.705" v="0" actId="47"/>
        <pc:sldMkLst>
          <pc:docMk/>
          <pc:sldMk cId="3211195006" sldId="2147379357"/>
        </pc:sldMkLst>
      </pc:sldChg>
      <pc:sldChg chg="del">
        <pc:chgData name="林 誠(HAYASHI Makoto)" userId="95a88c0e-e74e-4309-9c97-d6b608e3f262" providerId="ADAL" clId="{3FD63E7B-6BE6-4D39-9C62-F2C1791CDD91}" dt="2025-01-20T05:17:35.705" v="0" actId="47"/>
        <pc:sldMkLst>
          <pc:docMk/>
          <pc:sldMk cId="403796867" sldId="2147379358"/>
        </pc:sldMkLst>
      </pc:sldChg>
      <pc:sldChg chg="del">
        <pc:chgData name="林 誠(HAYASHI Makoto)" userId="95a88c0e-e74e-4309-9c97-d6b608e3f262" providerId="ADAL" clId="{3FD63E7B-6BE6-4D39-9C62-F2C1791CDD91}" dt="2025-01-20T05:17:35.705" v="0" actId="47"/>
        <pc:sldMkLst>
          <pc:docMk/>
          <pc:sldMk cId="2755238849" sldId="2147379359"/>
        </pc:sldMkLst>
      </pc:sldChg>
      <pc:sldChg chg="del">
        <pc:chgData name="林 誠(HAYASHI Makoto)" userId="95a88c0e-e74e-4309-9c97-d6b608e3f262" providerId="ADAL" clId="{3FD63E7B-6BE6-4D39-9C62-F2C1791CDD91}" dt="2025-01-20T05:17:35.705" v="0" actId="47"/>
        <pc:sldMkLst>
          <pc:docMk/>
          <pc:sldMk cId="2455051569" sldId="2147379360"/>
        </pc:sldMkLst>
      </pc:sldChg>
      <pc:sldChg chg="del">
        <pc:chgData name="林 誠(HAYASHI Makoto)" userId="95a88c0e-e74e-4309-9c97-d6b608e3f262" providerId="ADAL" clId="{3FD63E7B-6BE6-4D39-9C62-F2C1791CDD91}" dt="2025-01-20T05:17:35.705" v="0" actId="47"/>
        <pc:sldMkLst>
          <pc:docMk/>
          <pc:sldMk cId="1197684915" sldId="2147379361"/>
        </pc:sldMkLst>
      </pc:sldChg>
      <pc:sldChg chg="del">
        <pc:chgData name="林 誠(HAYASHI Makoto)" userId="95a88c0e-e74e-4309-9c97-d6b608e3f262" providerId="ADAL" clId="{3FD63E7B-6BE6-4D39-9C62-F2C1791CDD91}" dt="2025-01-20T05:17:35.705" v="0" actId="47"/>
        <pc:sldMkLst>
          <pc:docMk/>
          <pc:sldMk cId="3136604624" sldId="2147379362"/>
        </pc:sldMkLst>
      </pc:sldChg>
      <pc:sldChg chg="del">
        <pc:chgData name="林 誠(HAYASHI Makoto)" userId="95a88c0e-e74e-4309-9c97-d6b608e3f262" providerId="ADAL" clId="{3FD63E7B-6BE6-4D39-9C62-F2C1791CDD91}" dt="2025-01-20T05:17:35.705" v="0" actId="47"/>
        <pc:sldMkLst>
          <pc:docMk/>
          <pc:sldMk cId="276410821" sldId="2147379363"/>
        </pc:sldMkLst>
      </pc:sldChg>
      <pc:sldChg chg="del">
        <pc:chgData name="林 誠(HAYASHI Makoto)" userId="95a88c0e-e74e-4309-9c97-d6b608e3f262" providerId="ADAL" clId="{3FD63E7B-6BE6-4D39-9C62-F2C1791CDD91}" dt="2025-01-20T05:17:35.705" v="0" actId="47"/>
        <pc:sldMkLst>
          <pc:docMk/>
          <pc:sldMk cId="655627335" sldId="2147379364"/>
        </pc:sldMkLst>
      </pc:sldChg>
      <pc:sldChg chg="modSp mod">
        <pc:chgData name="林 誠(HAYASHI Makoto)" userId="95a88c0e-e74e-4309-9c97-d6b608e3f262" providerId="ADAL" clId="{3FD63E7B-6BE6-4D39-9C62-F2C1791CDD91}" dt="2025-01-20T05:18:23.197" v="1" actId="13926"/>
        <pc:sldMkLst>
          <pc:docMk/>
          <pc:sldMk cId="1956273301" sldId="2147379365"/>
        </pc:sldMkLst>
        <pc:spChg chg="mod">
          <ac:chgData name="林 誠(HAYASHI Makoto)" userId="95a88c0e-e74e-4309-9c97-d6b608e3f262" providerId="ADAL" clId="{3FD63E7B-6BE6-4D39-9C62-F2C1791CDD91}" dt="2025-01-20T05:18:23.197" v="1" actId="13926"/>
          <ac:spMkLst>
            <pc:docMk/>
            <pc:sldMk cId="1956273301" sldId="2147379365"/>
            <ac:spMk id="1226" creationId="{00000000-0000-0000-0000-000000000000}"/>
          </ac:spMkLst>
        </pc:spChg>
      </pc:sldChg>
      <pc:sldChg chg="modSp mod delCm modCm">
        <pc:chgData name="林 誠(HAYASHI Makoto)" userId="95a88c0e-e74e-4309-9c97-d6b608e3f262" providerId="ADAL" clId="{3FD63E7B-6BE6-4D39-9C62-F2C1791CDD91}" dt="2025-01-20T05:38:34.467" v="144" actId="1035"/>
        <pc:sldMkLst>
          <pc:docMk/>
          <pc:sldMk cId="3718637712" sldId="2147379366"/>
        </pc:sldMkLst>
        <pc:spChg chg="mod">
          <ac:chgData name="林 誠(HAYASHI Makoto)" userId="95a88c0e-e74e-4309-9c97-d6b608e3f262" providerId="ADAL" clId="{3FD63E7B-6BE6-4D39-9C62-F2C1791CDD91}" dt="2025-01-20T05:38:34.467" v="144" actId="1035"/>
          <ac:spMkLst>
            <pc:docMk/>
            <pc:sldMk cId="3718637712" sldId="2147379366"/>
            <ac:spMk id="1232" creationId="{00000000-0000-0000-0000-000000000000}"/>
          </ac:spMkLst>
        </pc:spChg>
        <pc:spChg chg="mod">
          <ac:chgData name="林 誠(HAYASHI Makoto)" userId="95a88c0e-e74e-4309-9c97-d6b608e3f262" providerId="ADAL" clId="{3FD63E7B-6BE6-4D39-9C62-F2C1791CDD91}" dt="2025-01-20T05:21:15.709" v="15" actId="1036"/>
          <ac:spMkLst>
            <pc:docMk/>
            <pc:sldMk cId="3718637712" sldId="2147379366"/>
            <ac:spMk id="1236" creationId="{00000000-0000-0000-0000-000000000000}"/>
          </ac:spMkLst>
        </pc:spChg>
        <pc:graphicFrameChg chg="mod modGraphic">
          <ac:chgData name="林 誠(HAYASHI Makoto)" userId="95a88c0e-e74e-4309-9c97-d6b608e3f262" providerId="ADAL" clId="{3FD63E7B-6BE6-4D39-9C62-F2C1791CDD91}" dt="2025-01-20T05:21:21.897" v="30" actId="1036"/>
          <ac:graphicFrameMkLst>
            <pc:docMk/>
            <pc:sldMk cId="3718637712" sldId="2147379366"/>
            <ac:graphicFrameMk id="1231" creationId="{00000000-0000-0000-0000-000000000000}"/>
          </ac:graphicFrameMkLst>
        </pc:graphicFrameChg>
        <pc:graphicFrameChg chg="modGraphic">
          <ac:chgData name="林 誠(HAYASHI Makoto)" userId="95a88c0e-e74e-4309-9c97-d6b608e3f262" providerId="ADAL" clId="{3FD63E7B-6BE6-4D39-9C62-F2C1791CDD91}" dt="2025-01-20T05:35:21.160" v="85" actId="20577"/>
          <ac:graphicFrameMkLst>
            <pc:docMk/>
            <pc:sldMk cId="3718637712" sldId="2147379366"/>
            <ac:graphicFrameMk id="1233" creationId="{00000000-0000-0000-0000-000000000000}"/>
          </ac:graphicFrameMkLst>
        </pc:graphicFrameChg>
        <pc:extLst>
          <p:ext xmlns:p="http://schemas.openxmlformats.org/presentationml/2006/main" uri="{D6D511B9-2390-475A-947B-AFAB55BFBCF1}">
            <pc226:cmChg xmlns:pc226="http://schemas.microsoft.com/office/powerpoint/2022/06/main/command" chg="del">
              <pc226:chgData name="林 誠(HAYASHI Makoto)" userId="95a88c0e-e74e-4309-9c97-d6b608e3f262" providerId="ADAL" clId="{3FD63E7B-6BE6-4D39-9C62-F2C1791CDD91}" dt="2025-01-20T05:22:27.709" v="48"/>
              <pc2:cmMkLst xmlns:pc2="http://schemas.microsoft.com/office/powerpoint/2019/9/main/command">
                <pc:docMk/>
                <pc:sldMk cId="3718637712" sldId="2147379366"/>
                <pc2:cmMk id="{F93D0303-B2F5-4036-9BF8-4ABFC1548891}"/>
              </pc2:cmMkLst>
            </pc226:cmChg>
            <pc226:cmChg xmlns:pc226="http://schemas.microsoft.com/office/powerpoint/2022/06/main/command" chg="del mod">
              <pc226:chgData name="林 誠(HAYASHI Makoto)" userId="95a88c0e-e74e-4309-9c97-d6b608e3f262" providerId="ADAL" clId="{3FD63E7B-6BE6-4D39-9C62-F2C1791CDD91}" dt="2025-01-20T05:22:30.033" v="49"/>
              <pc2:cmMkLst xmlns:pc2="http://schemas.microsoft.com/office/powerpoint/2019/9/main/command">
                <pc:docMk/>
                <pc:sldMk cId="3718637712" sldId="2147379366"/>
                <pc2:cmMk id="{6FFC0225-BDA6-4CF4-A99F-B5F97C277F7C}"/>
              </pc2:cmMkLst>
            </pc226:cmChg>
          </p:ext>
        </pc:extLst>
      </pc:sldChg>
      <pc:sldChg chg="modSp mod delCm">
        <pc:chgData name="林 誠(HAYASHI Makoto)" userId="95a88c0e-e74e-4309-9c97-d6b608e3f262" providerId="ADAL" clId="{3FD63E7B-6BE6-4D39-9C62-F2C1791CDD91}" dt="2025-01-20T05:57:20.518" v="192" actId="207"/>
        <pc:sldMkLst>
          <pc:docMk/>
          <pc:sldMk cId="1168598964" sldId="2147379368"/>
        </pc:sldMkLst>
        <pc:spChg chg="mod">
          <ac:chgData name="林 誠(HAYASHI Makoto)" userId="95a88c0e-e74e-4309-9c97-d6b608e3f262" providerId="ADAL" clId="{3FD63E7B-6BE6-4D39-9C62-F2C1791CDD91}" dt="2025-01-20T05:27:50.962" v="80" actId="179"/>
          <ac:spMkLst>
            <pc:docMk/>
            <pc:sldMk cId="1168598964" sldId="2147379368"/>
            <ac:spMk id="2" creationId="{EFE50919-728D-A7C3-5EB3-11EDFD902BFC}"/>
          </ac:spMkLst>
        </pc:spChg>
        <pc:graphicFrameChg chg="modGraphic">
          <ac:chgData name="林 誠(HAYASHI Makoto)" userId="95a88c0e-e74e-4309-9c97-d6b608e3f262" providerId="ADAL" clId="{3FD63E7B-6BE6-4D39-9C62-F2C1791CDD91}" dt="2025-01-20T05:57:20.518" v="192" actId="207"/>
          <ac:graphicFrameMkLst>
            <pc:docMk/>
            <pc:sldMk cId="1168598964" sldId="2147379368"/>
            <ac:graphicFrameMk id="1353" creationId="{00000000-0000-0000-0000-000000000000}"/>
          </ac:graphicFrameMkLst>
        </pc:graphicFrameChg>
        <pc:extLst>
          <p:ext xmlns:p="http://schemas.openxmlformats.org/presentationml/2006/main" uri="{D6D511B9-2390-475A-947B-AFAB55BFBCF1}">
            <pc226:cmChg xmlns:pc226="http://schemas.microsoft.com/office/powerpoint/2022/06/main/command" chg="del">
              <pc226:chgData name="林 誠(HAYASHI Makoto)" userId="95a88c0e-e74e-4309-9c97-d6b608e3f262" providerId="ADAL" clId="{3FD63E7B-6BE6-4D39-9C62-F2C1791CDD91}" dt="2025-01-20T05:27:57.686" v="81"/>
              <pc2:cmMkLst xmlns:pc2="http://schemas.microsoft.com/office/powerpoint/2019/9/main/command">
                <pc:docMk/>
                <pc:sldMk cId="1168598964" sldId="2147379368"/>
                <pc2:cmMk id="{BE255E9E-6739-442A-A95E-38E14D8DD0F0}"/>
              </pc2:cmMkLst>
            </pc226:cmChg>
          </p:ext>
        </pc:extLst>
      </pc:sldChg>
      <pc:sldChg chg="modSp mod delCm">
        <pc:chgData name="林 誠(HAYASHI Makoto)" userId="95a88c0e-e74e-4309-9c97-d6b608e3f262" providerId="ADAL" clId="{3FD63E7B-6BE6-4D39-9C62-F2C1791CDD91}" dt="2025-01-20T05:43:10.380" v="162" actId="207"/>
        <pc:sldMkLst>
          <pc:docMk/>
          <pc:sldMk cId="4133260830" sldId="2147379370"/>
        </pc:sldMkLst>
        <pc:spChg chg="mod">
          <ac:chgData name="林 誠(HAYASHI Makoto)" userId="95a88c0e-e74e-4309-9c97-d6b608e3f262" providerId="ADAL" clId="{3FD63E7B-6BE6-4D39-9C62-F2C1791CDD91}" dt="2025-01-20T05:41:21.752" v="155" actId="207"/>
          <ac:spMkLst>
            <pc:docMk/>
            <pc:sldMk cId="4133260830" sldId="2147379370"/>
            <ac:spMk id="2" creationId="{EFB42B09-46F3-C1BD-DDA9-2CA72E47795B}"/>
          </ac:spMkLst>
        </pc:spChg>
        <pc:spChg chg="mod">
          <ac:chgData name="林 誠(HAYASHI Makoto)" userId="95a88c0e-e74e-4309-9c97-d6b608e3f262" providerId="ADAL" clId="{3FD63E7B-6BE6-4D39-9C62-F2C1791CDD91}" dt="2025-01-20T05:43:10.380" v="162" actId="207"/>
          <ac:spMkLst>
            <pc:docMk/>
            <pc:sldMk cId="4133260830" sldId="2147379370"/>
            <ac:spMk id="3" creationId="{D481B9F8-4D28-F9FE-085B-63343B16A20B}"/>
          </ac:spMkLst>
        </pc:spChg>
        <pc:spChg chg="mod">
          <ac:chgData name="林 誠(HAYASHI Makoto)" userId="95a88c0e-e74e-4309-9c97-d6b608e3f262" providerId="ADAL" clId="{3FD63E7B-6BE6-4D39-9C62-F2C1791CDD91}" dt="2025-01-20T05:41:42.181" v="156" actId="20577"/>
          <ac:spMkLst>
            <pc:docMk/>
            <pc:sldMk cId="4133260830" sldId="2147379370"/>
            <ac:spMk id="13" creationId="{00000000-0000-0000-0000-000000000000}"/>
          </ac:spMkLst>
        </pc:spChg>
        <pc:spChg chg="mod">
          <ac:chgData name="林 誠(HAYASHI Makoto)" userId="95a88c0e-e74e-4309-9c97-d6b608e3f262" providerId="ADAL" clId="{3FD63E7B-6BE6-4D39-9C62-F2C1791CDD91}" dt="2025-01-20T05:23:28.945" v="56" actId="207"/>
          <ac:spMkLst>
            <pc:docMk/>
            <pc:sldMk cId="4133260830" sldId="2147379370"/>
            <ac:spMk id="1229" creationId="{00000000-0000-0000-0000-000000000000}"/>
          </ac:spMkLst>
        </pc:spChg>
        <pc:graphicFrameChg chg="modGraphic">
          <ac:chgData name="林 誠(HAYASHI Makoto)" userId="95a88c0e-e74e-4309-9c97-d6b608e3f262" providerId="ADAL" clId="{3FD63E7B-6BE6-4D39-9C62-F2C1791CDD91}" dt="2025-01-20T05:24:54.296" v="69" actId="13926"/>
          <ac:graphicFrameMkLst>
            <pc:docMk/>
            <pc:sldMk cId="4133260830" sldId="2147379370"/>
            <ac:graphicFrameMk id="4" creationId="{E29CFFC7-A244-3C06-2BA3-9B3747F77F90}"/>
          </ac:graphicFrameMkLst>
        </pc:graphicFrameChg>
        <pc:graphicFrameChg chg="modGraphic">
          <ac:chgData name="林 誠(HAYASHI Makoto)" userId="95a88c0e-e74e-4309-9c97-d6b608e3f262" providerId="ADAL" clId="{3FD63E7B-6BE6-4D39-9C62-F2C1791CDD91}" dt="2025-01-20T05:24:11.943" v="62" actId="13926"/>
          <ac:graphicFrameMkLst>
            <pc:docMk/>
            <pc:sldMk cId="4133260830" sldId="2147379370"/>
            <ac:graphicFrameMk id="14" creationId="{00000000-0000-0000-0000-000000000000}"/>
          </ac:graphicFrameMkLst>
        </pc:graphicFrameChg>
        <pc:extLst>
          <p:ext xmlns:p="http://schemas.openxmlformats.org/presentationml/2006/main" uri="{D6D511B9-2390-475A-947B-AFAB55BFBCF1}">
            <pc226:cmChg xmlns:pc226="http://schemas.microsoft.com/office/powerpoint/2022/06/main/command" chg="del">
              <pc226:chgData name="林 誠(HAYASHI Makoto)" userId="95a88c0e-e74e-4309-9c97-d6b608e3f262" providerId="ADAL" clId="{3FD63E7B-6BE6-4D39-9C62-F2C1791CDD91}" dt="2025-01-20T05:25:04.556" v="71"/>
              <pc2:cmMkLst xmlns:pc2="http://schemas.microsoft.com/office/powerpoint/2019/9/main/command">
                <pc:docMk/>
                <pc:sldMk cId="4133260830" sldId="2147379370"/>
                <pc2:cmMk id="{C545B39E-21E9-4823-B521-9B18A9376AF1}"/>
              </pc2:cmMkLst>
            </pc226:cmChg>
            <pc226:cmChg xmlns:pc226="http://schemas.microsoft.com/office/powerpoint/2022/06/main/command" chg="del">
              <pc226:chgData name="林 誠(HAYASHI Makoto)" userId="95a88c0e-e74e-4309-9c97-d6b608e3f262" providerId="ADAL" clId="{3FD63E7B-6BE6-4D39-9C62-F2C1791CDD91}" dt="2025-01-20T05:25:09.695" v="72"/>
              <pc2:cmMkLst xmlns:pc2="http://schemas.microsoft.com/office/powerpoint/2019/9/main/command">
                <pc:docMk/>
                <pc:sldMk cId="4133260830" sldId="2147379370"/>
                <pc2:cmMk id="{976D38FF-64BD-451C-94F9-38D56A72E987}"/>
              </pc2:cmMkLst>
            </pc226:cmChg>
          </p:ext>
        </pc:extLst>
      </pc:sldChg>
      <pc:sldChg chg="modSp mod delCm">
        <pc:chgData name="林 誠(HAYASHI Makoto)" userId="95a88c0e-e74e-4309-9c97-d6b608e3f262" providerId="ADAL" clId="{3FD63E7B-6BE6-4D39-9C62-F2C1791CDD91}" dt="2025-01-20T05:44:43.923" v="166" actId="20577"/>
        <pc:sldMkLst>
          <pc:docMk/>
          <pc:sldMk cId="2774150407" sldId="2147379371"/>
        </pc:sldMkLst>
        <pc:spChg chg="mod">
          <ac:chgData name="林 誠(HAYASHI Makoto)" userId="95a88c0e-e74e-4309-9c97-d6b608e3f262" providerId="ADAL" clId="{3FD63E7B-6BE6-4D39-9C62-F2C1791CDD91}" dt="2025-01-20T05:25:34.488" v="75" actId="13926"/>
          <ac:spMkLst>
            <pc:docMk/>
            <pc:sldMk cId="2774150407" sldId="2147379371"/>
            <ac:spMk id="13" creationId="{00000000-0000-0000-0000-000000000000}"/>
          </ac:spMkLst>
        </pc:spChg>
        <pc:spChg chg="mod">
          <ac:chgData name="林 誠(HAYASHI Makoto)" userId="95a88c0e-e74e-4309-9c97-d6b608e3f262" providerId="ADAL" clId="{3FD63E7B-6BE6-4D39-9C62-F2C1791CDD91}" dt="2025-01-20T05:44:43.923" v="166" actId="20577"/>
          <ac:spMkLst>
            <pc:docMk/>
            <pc:sldMk cId="2774150407" sldId="2147379371"/>
            <ac:spMk id="15" creationId="{00000000-0000-0000-0000-000000000000}"/>
          </ac:spMkLst>
        </pc:spChg>
        <pc:extLst>
          <p:ext xmlns:p="http://schemas.openxmlformats.org/presentationml/2006/main" uri="{D6D511B9-2390-475A-947B-AFAB55BFBCF1}">
            <pc226:cmChg xmlns:pc226="http://schemas.microsoft.com/office/powerpoint/2022/06/main/command" chg="del">
              <pc226:chgData name="林 誠(HAYASHI Makoto)" userId="95a88c0e-e74e-4309-9c97-d6b608e3f262" providerId="ADAL" clId="{3FD63E7B-6BE6-4D39-9C62-F2C1791CDD91}" dt="2025-01-20T05:25:41.083" v="76"/>
              <pc2:cmMkLst xmlns:pc2="http://schemas.microsoft.com/office/powerpoint/2019/9/main/command">
                <pc:docMk/>
                <pc:sldMk cId="2774150407" sldId="2147379371"/>
                <pc2:cmMk id="{1A60EA36-A10E-43BB-AFA7-F8CFDD3A329E}"/>
              </pc2:cmMkLst>
            </pc226:cmChg>
          </p:ext>
        </pc:extLst>
      </pc:sldChg>
      <pc:sldChg chg="modSp mod">
        <pc:chgData name="林 誠(HAYASHI Makoto)" userId="95a88c0e-e74e-4309-9c97-d6b608e3f262" providerId="ADAL" clId="{3FD63E7B-6BE6-4D39-9C62-F2C1791CDD91}" dt="2025-01-20T05:50:36.386" v="191" actId="20577"/>
        <pc:sldMkLst>
          <pc:docMk/>
          <pc:sldMk cId="825977942" sldId="2147379374"/>
        </pc:sldMkLst>
        <pc:spChg chg="mod">
          <ac:chgData name="林 誠(HAYASHI Makoto)" userId="95a88c0e-e74e-4309-9c97-d6b608e3f262" providerId="ADAL" clId="{3FD63E7B-6BE6-4D39-9C62-F2C1791CDD91}" dt="2025-01-20T05:50:36.386" v="191" actId="20577"/>
          <ac:spMkLst>
            <pc:docMk/>
            <pc:sldMk cId="825977942" sldId="2147379374"/>
            <ac:spMk id="15" creationId="{00000000-0000-0000-0000-000000000000}"/>
          </ac:spMkLst>
        </pc:spChg>
      </pc:sldChg>
      <pc:sldChg chg="modSp mod delCm">
        <pc:chgData name="林 誠(HAYASHI Makoto)" userId="95a88c0e-e74e-4309-9c97-d6b608e3f262" providerId="ADAL" clId="{3FD63E7B-6BE6-4D39-9C62-F2C1791CDD91}" dt="2025-01-20T05:47:16.821" v="179" actId="6549"/>
        <pc:sldMkLst>
          <pc:docMk/>
          <pc:sldMk cId="1300297208" sldId="2147379375"/>
        </pc:sldMkLst>
        <pc:graphicFrameChg chg="modGraphic">
          <ac:chgData name="林 誠(HAYASHI Makoto)" userId="95a88c0e-e74e-4309-9c97-d6b608e3f262" providerId="ADAL" clId="{3FD63E7B-6BE6-4D39-9C62-F2C1791CDD91}" dt="2025-01-20T05:47:16.821" v="179" actId="6549"/>
          <ac:graphicFrameMkLst>
            <pc:docMk/>
            <pc:sldMk cId="1300297208" sldId="2147379375"/>
            <ac:graphicFrameMk id="14" creationId="{00000000-0000-0000-0000-000000000000}"/>
          </ac:graphicFrameMkLst>
        </pc:graphicFrameChg>
        <pc:extLst>
          <p:ext xmlns:p="http://schemas.openxmlformats.org/presentationml/2006/main" uri="{D6D511B9-2390-475A-947B-AFAB55BFBCF1}">
            <pc226:cmChg xmlns:pc226="http://schemas.microsoft.com/office/powerpoint/2022/06/main/command" chg="del">
              <pc226:chgData name="林 誠(HAYASHI Makoto)" userId="95a88c0e-e74e-4309-9c97-d6b608e3f262" providerId="ADAL" clId="{3FD63E7B-6BE6-4D39-9C62-F2C1791CDD91}" dt="2025-01-20T05:26:01.543" v="77"/>
              <pc2:cmMkLst xmlns:pc2="http://schemas.microsoft.com/office/powerpoint/2019/9/main/command">
                <pc:docMk/>
                <pc:sldMk cId="1300297208" sldId="2147379375"/>
                <pc2:cmMk id="{6185987F-8BC7-4AD1-BA80-1830DA0CC38B}"/>
              </pc2:cmMkLst>
            </pc226:cmChg>
          </p:ext>
        </pc:extLst>
      </pc:sldChg>
      <pc:sldChg chg="modSp mod">
        <pc:chgData name="林 誠(HAYASHI Makoto)" userId="95a88c0e-e74e-4309-9c97-d6b608e3f262" providerId="ADAL" clId="{3FD63E7B-6BE6-4D39-9C62-F2C1791CDD91}" dt="2025-01-20T05:23:04.081" v="53" actId="13926"/>
        <pc:sldMkLst>
          <pc:docMk/>
          <pc:sldMk cId="1458359496" sldId="2147379376"/>
        </pc:sldMkLst>
        <pc:spChg chg="mod">
          <ac:chgData name="林 誠(HAYASHI Makoto)" userId="95a88c0e-e74e-4309-9c97-d6b608e3f262" providerId="ADAL" clId="{3FD63E7B-6BE6-4D39-9C62-F2C1791CDD91}" dt="2025-01-20T05:23:04.081" v="53" actId="13926"/>
          <ac:spMkLst>
            <pc:docMk/>
            <pc:sldMk cId="1458359496" sldId="2147379376"/>
            <ac:spMk id="3" creationId="{01C8A092-A0BA-6DB3-9555-2D7AAB60F8C5}"/>
          </ac:spMkLst>
        </pc:spChg>
        <pc:spChg chg="mod">
          <ac:chgData name="林 誠(HAYASHI Makoto)" userId="95a88c0e-e74e-4309-9c97-d6b608e3f262" providerId="ADAL" clId="{3FD63E7B-6BE6-4D39-9C62-F2C1791CDD91}" dt="2025-01-20T05:22:59.274" v="52" actId="207"/>
          <ac:spMkLst>
            <pc:docMk/>
            <pc:sldMk cId="1458359496" sldId="2147379376"/>
            <ac:spMk id="1244" creationId="{00000000-0000-0000-0000-000000000000}"/>
          </ac:spMkLst>
        </pc:spChg>
      </pc:sldChg>
      <pc:sldChg chg="del">
        <pc:chgData name="林 誠(HAYASHI Makoto)" userId="95a88c0e-e74e-4309-9c97-d6b608e3f262" providerId="ADAL" clId="{3FD63E7B-6BE6-4D39-9C62-F2C1791CDD91}" dt="2025-01-20T05:17:35.705" v="0" actId="47"/>
        <pc:sldMkLst>
          <pc:docMk/>
          <pc:sldMk cId="2595368411" sldId="2147379377"/>
        </pc:sldMkLst>
      </pc:sldChg>
      <pc:sldChg chg="del">
        <pc:chgData name="林 誠(HAYASHI Makoto)" userId="95a88c0e-e74e-4309-9c97-d6b608e3f262" providerId="ADAL" clId="{3FD63E7B-6BE6-4D39-9C62-F2C1791CDD91}" dt="2025-01-20T05:17:35.705" v="0" actId="47"/>
        <pc:sldMkLst>
          <pc:docMk/>
          <pc:sldMk cId="3078244533" sldId="2147379378"/>
        </pc:sldMkLst>
      </pc:sldChg>
      <pc:sldChg chg="del">
        <pc:chgData name="林 誠(HAYASHI Makoto)" userId="95a88c0e-e74e-4309-9c97-d6b608e3f262" providerId="ADAL" clId="{3FD63E7B-6BE6-4D39-9C62-F2C1791CDD91}" dt="2025-01-20T05:17:35.705" v="0" actId="47"/>
        <pc:sldMkLst>
          <pc:docMk/>
          <pc:sldMk cId="3307267790" sldId="2147379379"/>
        </pc:sldMkLst>
      </pc:sldChg>
      <pc:sldChg chg="del">
        <pc:chgData name="林 誠(HAYASHI Makoto)" userId="95a88c0e-e74e-4309-9c97-d6b608e3f262" providerId="ADAL" clId="{3FD63E7B-6BE6-4D39-9C62-F2C1791CDD91}" dt="2025-01-20T05:17:35.705" v="0" actId="47"/>
        <pc:sldMkLst>
          <pc:docMk/>
          <pc:sldMk cId="3928178243" sldId="2147379380"/>
        </pc:sldMkLst>
      </pc:sldChg>
      <pc:sldChg chg="del">
        <pc:chgData name="林 誠(HAYASHI Makoto)" userId="95a88c0e-e74e-4309-9c97-d6b608e3f262" providerId="ADAL" clId="{3FD63E7B-6BE6-4D39-9C62-F2C1791CDD91}" dt="2025-01-20T05:17:35.705" v="0" actId="47"/>
        <pc:sldMkLst>
          <pc:docMk/>
          <pc:sldMk cId="1841753165" sldId="2147379381"/>
        </pc:sldMkLst>
      </pc:sldChg>
      <pc:sldChg chg="del">
        <pc:chgData name="林 誠(HAYASHI Makoto)" userId="95a88c0e-e74e-4309-9c97-d6b608e3f262" providerId="ADAL" clId="{3FD63E7B-6BE6-4D39-9C62-F2C1791CDD91}" dt="2025-01-20T05:17:35.705" v="0" actId="47"/>
        <pc:sldMkLst>
          <pc:docMk/>
          <pc:sldMk cId="3292249956" sldId="2147379382"/>
        </pc:sldMkLst>
      </pc:sldChg>
      <pc:sldChg chg="del">
        <pc:chgData name="林 誠(HAYASHI Makoto)" userId="95a88c0e-e74e-4309-9c97-d6b608e3f262" providerId="ADAL" clId="{3FD63E7B-6BE6-4D39-9C62-F2C1791CDD91}" dt="2025-01-20T05:17:35.705" v="0" actId="47"/>
        <pc:sldMkLst>
          <pc:docMk/>
          <pc:sldMk cId="1348974182" sldId="2147379383"/>
        </pc:sldMkLst>
      </pc:sldChg>
      <pc:sldChg chg="del">
        <pc:chgData name="林 誠(HAYASHI Makoto)" userId="95a88c0e-e74e-4309-9c97-d6b608e3f262" providerId="ADAL" clId="{3FD63E7B-6BE6-4D39-9C62-F2C1791CDD91}" dt="2025-01-20T05:17:35.705" v="0" actId="47"/>
        <pc:sldMkLst>
          <pc:docMk/>
          <pc:sldMk cId="1655818699" sldId="2147379384"/>
        </pc:sldMkLst>
      </pc:sldChg>
      <pc:sldChg chg="del">
        <pc:chgData name="林 誠(HAYASHI Makoto)" userId="95a88c0e-e74e-4309-9c97-d6b608e3f262" providerId="ADAL" clId="{3FD63E7B-6BE6-4D39-9C62-F2C1791CDD91}" dt="2025-01-20T05:17:35.705" v="0" actId="47"/>
        <pc:sldMkLst>
          <pc:docMk/>
          <pc:sldMk cId="3857782457" sldId="2147379385"/>
        </pc:sldMkLst>
      </pc:sldChg>
      <pc:sldMasterChg chg="delSldLayout">
        <pc:chgData name="林 誠(HAYASHI Makoto)" userId="95a88c0e-e74e-4309-9c97-d6b608e3f262" providerId="ADAL" clId="{3FD63E7B-6BE6-4D39-9C62-F2C1791CDD91}" dt="2025-01-20T05:17:35.705" v="0" actId="47"/>
        <pc:sldMasterMkLst>
          <pc:docMk/>
          <pc:sldMasterMk cId="0" sldId="2147483648"/>
        </pc:sldMasterMkLst>
        <pc:sldLayoutChg chg="del">
          <pc:chgData name="林 誠(HAYASHI Makoto)" userId="95a88c0e-e74e-4309-9c97-d6b608e3f262" providerId="ADAL" clId="{3FD63E7B-6BE6-4D39-9C62-F2C1791CDD91}" dt="2025-01-20T05:17:35.705" v="0" actId="47"/>
          <pc:sldLayoutMkLst>
            <pc:docMk/>
            <pc:sldMasterMk cId="0" sldId="2147483648"/>
            <pc:sldLayoutMk cId="1653414266" sldId="2147483662"/>
          </pc:sldLayoutMkLst>
        </pc:sldLayoutChg>
      </pc:sldMasterChg>
    </pc:docChg>
  </pc:docChgLst>
</pc:chgInfo>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2"/>
            <a:ext cx="2926445" cy="460375"/>
          </a:xfrm>
          <a:prstGeom prst="rect">
            <a:avLst/>
          </a:prstGeom>
          <a:noFill/>
          <a:ln w="9525">
            <a:noFill/>
            <a:miter lim="800000"/>
            <a:headEnd/>
            <a:tailEnd/>
          </a:ln>
          <a:effectLst/>
        </p:spPr>
        <p:txBody>
          <a:bodyPr vert="horz" wrap="square" lIns="92220" tIns="46110" rIns="92220" bIns="46110" numCol="1" anchor="t" anchorCtr="0" compatLnSpc="1">
            <a:prstTxWarp prst="textNoShape">
              <a:avLst/>
            </a:prstTxWarp>
          </a:bodyPr>
          <a:lstStyle>
            <a:lvl1pPr defTabSz="922278" eaLnBrk="1" hangingPunct="1">
              <a:defRPr sz="1200">
                <a:latin typeface="Arial" charset="0"/>
                <a:ea typeface="ＭＳ Ｐゴシック" pitchFamily="50" charset="-128"/>
              </a:defRPr>
            </a:lvl1pPr>
          </a:lstStyle>
          <a:p>
            <a:pPr>
              <a:defRPr/>
            </a:pPr>
            <a:endParaRPr lang="en-US" altLang="ja-JP"/>
          </a:p>
        </p:txBody>
      </p:sp>
      <p:sp>
        <p:nvSpPr>
          <p:cNvPr id="1219" name="Rectangle 3"/>
          <p:cNvSpPr>
            <a:spLocks noGrp="1" noChangeArrowheads="1"/>
          </p:cNvSpPr>
          <p:nvPr>
            <p:ph type="dt" sz="quarter" idx="1"/>
          </p:nvPr>
        </p:nvSpPr>
        <p:spPr>
          <a:xfrm>
            <a:off x="3850586" y="2"/>
            <a:ext cx="2926444" cy="460375"/>
          </a:xfrm>
          <a:prstGeom prst="rect">
            <a:avLst/>
          </a:prstGeom>
          <a:noFill/>
          <a:ln w="9525">
            <a:noFill/>
            <a:miter lim="800000"/>
            <a:headEnd/>
            <a:tailEnd/>
          </a:ln>
          <a:effectLst/>
        </p:spPr>
        <p:txBody>
          <a:bodyPr vert="horz" wrap="square" lIns="92220" tIns="46110" rIns="92220" bIns="46110" numCol="1" anchor="t" anchorCtr="0" compatLnSpc="1">
            <a:prstTxWarp prst="textNoShape">
              <a:avLst/>
            </a:prstTxWarp>
          </a:bodyPr>
          <a:lstStyle>
            <a:lvl1pPr algn="r" defTabSz="922278" eaLnBrk="1" hangingPunct="1">
              <a:defRPr sz="1200">
                <a:latin typeface="Arial" charset="0"/>
                <a:ea typeface="ＭＳ Ｐゴシック" pitchFamily="50" charset="-128"/>
              </a:defRPr>
            </a:lvl1pPr>
          </a:lstStyle>
          <a:p>
            <a:pPr>
              <a:defRPr/>
            </a:pPr>
            <a:endParaRPr lang="en-US" altLang="ja-JP"/>
          </a:p>
        </p:txBody>
      </p:sp>
      <p:sp>
        <p:nvSpPr>
          <p:cNvPr id="1220" name="Rectangle 4"/>
          <p:cNvSpPr>
            <a:spLocks noGrp="1" noChangeArrowheads="1"/>
          </p:cNvSpPr>
          <p:nvPr>
            <p:ph type="ftr" sz="quarter" idx="2"/>
          </p:nvPr>
        </p:nvSpPr>
        <p:spPr>
          <a:xfrm>
            <a:off x="1" y="9442452"/>
            <a:ext cx="2926445" cy="460375"/>
          </a:xfrm>
          <a:prstGeom prst="rect">
            <a:avLst/>
          </a:prstGeom>
          <a:noFill/>
          <a:ln w="9525">
            <a:noFill/>
            <a:miter lim="800000"/>
            <a:headEnd/>
            <a:tailEnd/>
          </a:ln>
          <a:effectLst/>
        </p:spPr>
        <p:txBody>
          <a:bodyPr vert="horz" wrap="square" lIns="92220" tIns="46110" rIns="92220" bIns="46110" numCol="1" anchor="b" anchorCtr="0" compatLnSpc="1">
            <a:prstTxWarp prst="textNoShape">
              <a:avLst/>
            </a:prstTxWarp>
          </a:bodyPr>
          <a:lstStyle>
            <a:lvl1pPr defTabSz="922278" eaLnBrk="1" hangingPunct="1">
              <a:defRPr sz="1200">
                <a:latin typeface="Arial" charset="0"/>
                <a:ea typeface="ＭＳ Ｐゴシック" pitchFamily="50" charset="-128"/>
              </a:defRPr>
            </a:lvl1pPr>
          </a:lstStyle>
          <a:p>
            <a:pPr>
              <a:defRPr/>
            </a:pPr>
            <a:endParaRPr lang="en-US" altLang="ja-JP"/>
          </a:p>
        </p:txBody>
      </p:sp>
      <p:sp>
        <p:nvSpPr>
          <p:cNvPr id="1221" name="Rectangle 5"/>
          <p:cNvSpPr>
            <a:spLocks noGrp="1" noChangeArrowheads="1"/>
          </p:cNvSpPr>
          <p:nvPr>
            <p:ph type="sldNum" sz="quarter" idx="3"/>
          </p:nvPr>
        </p:nvSpPr>
        <p:spPr>
          <a:xfrm>
            <a:off x="3850586" y="9442452"/>
            <a:ext cx="2926444" cy="460375"/>
          </a:xfrm>
          <a:prstGeom prst="rect">
            <a:avLst/>
          </a:prstGeom>
          <a:noFill/>
          <a:ln w="9525">
            <a:noFill/>
            <a:miter lim="800000"/>
            <a:headEnd/>
            <a:tailEnd/>
          </a:ln>
          <a:effectLst/>
        </p:spPr>
        <p:txBody>
          <a:bodyPr vert="horz" wrap="square" lIns="92220" tIns="46110" rIns="92220" bIns="46110" numCol="1" anchor="b" anchorCtr="0" compatLnSpc="1">
            <a:prstTxWarp prst="textNoShape">
              <a:avLst/>
            </a:prstTxWarp>
          </a:bodyPr>
          <a:lstStyle>
            <a:lvl1pPr algn="r" defTabSz="922278"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1" y="0"/>
            <a:ext cx="2950263" cy="496888"/>
          </a:xfrm>
          <a:prstGeom prst="rect">
            <a:avLst/>
          </a:prstGeom>
          <a:noFill/>
          <a:ln w="9525">
            <a:noFill/>
            <a:miter lim="800000"/>
            <a:headEnd/>
            <a:tailEnd/>
          </a:ln>
          <a:effectLst/>
        </p:spPr>
        <p:txBody>
          <a:bodyPr vert="horz" wrap="square" lIns="92220" tIns="46110" rIns="92220" bIns="46110" numCol="1" anchor="t" anchorCtr="0" compatLnSpc="1">
            <a:prstTxWarp prst="textNoShape">
              <a:avLst/>
            </a:prstTxWarp>
          </a:bodyPr>
          <a:lstStyle>
            <a:lvl1pPr defTabSz="922278" eaLnBrk="1" hangingPunct="1">
              <a:defRPr sz="1200">
                <a:latin typeface="Arial" charset="0"/>
                <a:ea typeface="ＭＳ Ｐゴシック" pitchFamily="50" charset="-128"/>
              </a:defRPr>
            </a:lvl1pPr>
          </a:lstStyle>
          <a:p>
            <a:pPr>
              <a:defRPr/>
            </a:pPr>
            <a:endParaRPr lang="en-US" altLang="ja-JP"/>
          </a:p>
        </p:txBody>
      </p:sp>
      <p:sp>
        <p:nvSpPr>
          <p:cNvPr id="1212" name="Rectangle 3"/>
          <p:cNvSpPr>
            <a:spLocks noGrp="1" noChangeArrowheads="1"/>
          </p:cNvSpPr>
          <p:nvPr>
            <p:ph type="dt" idx="1"/>
          </p:nvPr>
        </p:nvSpPr>
        <p:spPr>
          <a:xfrm>
            <a:off x="3855350" y="0"/>
            <a:ext cx="2950263" cy="496888"/>
          </a:xfrm>
          <a:prstGeom prst="rect">
            <a:avLst/>
          </a:prstGeom>
          <a:noFill/>
          <a:ln w="9525">
            <a:noFill/>
            <a:miter lim="800000"/>
            <a:headEnd/>
            <a:tailEnd/>
          </a:ln>
          <a:effectLst/>
        </p:spPr>
        <p:txBody>
          <a:bodyPr vert="horz" wrap="square" lIns="92220" tIns="46110" rIns="92220" bIns="46110" numCol="1" anchor="t" anchorCtr="0" compatLnSpc="1">
            <a:prstTxWarp prst="textNoShape">
              <a:avLst/>
            </a:prstTxWarp>
          </a:bodyPr>
          <a:lstStyle>
            <a:lvl1pPr algn="r" defTabSz="922278" eaLnBrk="1" hangingPunct="1">
              <a:defRPr sz="1200">
                <a:latin typeface="Arial" charset="0"/>
                <a:ea typeface="ＭＳ Ｐゴシック" pitchFamily="50" charset="-128"/>
              </a:defRPr>
            </a:lvl1pPr>
          </a:lstStyle>
          <a:p>
            <a:pPr>
              <a:defRPr/>
            </a:pPr>
            <a:endParaRPr lang="en-US" altLang="ja-JP"/>
          </a:p>
        </p:txBody>
      </p:sp>
      <p:sp>
        <p:nvSpPr>
          <p:cNvPr id="1213" name="Rectangle 4"/>
          <p:cNvSpPr>
            <a:spLocks noGrp="1" noRot="1" noChangeAspect="1" noChangeArrowheads="1" noTextEdit="1"/>
          </p:cNvSpPr>
          <p:nvPr>
            <p:ph type="sldImg" idx="2"/>
          </p:nvPr>
        </p:nvSpPr>
        <p:spPr>
          <a:xfrm>
            <a:off x="917575" y="746125"/>
            <a:ext cx="4970463" cy="3727450"/>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9609" y="4721226"/>
            <a:ext cx="5447983" cy="4473575"/>
          </a:xfrm>
          <a:prstGeom prst="rect">
            <a:avLst/>
          </a:prstGeom>
          <a:noFill/>
          <a:ln w="9525">
            <a:noFill/>
            <a:miter lim="800000"/>
            <a:headEnd/>
            <a:tailEnd/>
          </a:ln>
          <a:effectLst/>
        </p:spPr>
        <p:txBody>
          <a:bodyPr vert="horz" wrap="square" lIns="92220" tIns="46110" rIns="92220" bIns="4611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15" name="Rectangle 6"/>
          <p:cNvSpPr>
            <a:spLocks noGrp="1" noChangeArrowheads="1"/>
          </p:cNvSpPr>
          <p:nvPr>
            <p:ph type="ftr" sz="quarter" idx="4"/>
          </p:nvPr>
        </p:nvSpPr>
        <p:spPr>
          <a:xfrm>
            <a:off x="1" y="9440863"/>
            <a:ext cx="2950263" cy="496887"/>
          </a:xfrm>
          <a:prstGeom prst="rect">
            <a:avLst/>
          </a:prstGeom>
          <a:noFill/>
          <a:ln w="9525">
            <a:noFill/>
            <a:miter lim="800000"/>
            <a:headEnd/>
            <a:tailEnd/>
          </a:ln>
          <a:effectLst/>
        </p:spPr>
        <p:txBody>
          <a:bodyPr vert="horz" wrap="square" lIns="92220" tIns="46110" rIns="92220" bIns="46110" numCol="1" anchor="b" anchorCtr="0" compatLnSpc="1">
            <a:prstTxWarp prst="textNoShape">
              <a:avLst/>
            </a:prstTxWarp>
          </a:bodyPr>
          <a:lstStyle>
            <a:lvl1pPr defTabSz="922278" eaLnBrk="1" hangingPunct="1">
              <a:defRPr sz="1200">
                <a:latin typeface="Arial" charset="0"/>
                <a:ea typeface="ＭＳ Ｐゴシック" pitchFamily="50" charset="-128"/>
              </a:defRPr>
            </a:lvl1pPr>
          </a:lstStyle>
          <a:p>
            <a:pPr>
              <a:defRPr/>
            </a:pPr>
            <a:endParaRPr lang="en-US" altLang="ja-JP"/>
          </a:p>
        </p:txBody>
      </p:sp>
      <p:sp>
        <p:nvSpPr>
          <p:cNvPr id="1216" name="Rectangle 7"/>
          <p:cNvSpPr>
            <a:spLocks noGrp="1" noChangeArrowheads="1"/>
          </p:cNvSpPr>
          <p:nvPr>
            <p:ph type="sldNum" sz="quarter" idx="5"/>
          </p:nvPr>
        </p:nvSpPr>
        <p:spPr>
          <a:xfrm>
            <a:off x="3855350" y="9440863"/>
            <a:ext cx="2950263" cy="496887"/>
          </a:xfrm>
          <a:prstGeom prst="rect">
            <a:avLst/>
          </a:prstGeom>
          <a:noFill/>
          <a:ln w="9525">
            <a:noFill/>
            <a:miter lim="800000"/>
            <a:headEnd/>
            <a:tailEnd/>
          </a:ln>
          <a:effectLst/>
        </p:spPr>
        <p:txBody>
          <a:bodyPr vert="horz" wrap="square" lIns="92220" tIns="46110" rIns="92220" bIns="46110" numCol="1" anchor="b" anchorCtr="0" compatLnSpc="1">
            <a:prstTxWarp prst="textNoShape">
              <a:avLst/>
            </a:prstTxWarp>
          </a:bodyPr>
          <a:lstStyle>
            <a:lvl1pPr algn="r" defTabSz="922278"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a:t>
            </a:fld>
            <a:endParaRPr lang="en-US" altLang="ja-JP">
              <a:solidFill>
                <a:srgbClr val="000000"/>
              </a:solidFill>
              <a:ea typeface="ＭＳ Ｐゴシック" panose="020B0600070205080204" pitchFamily="50" charset="-128"/>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6437784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4"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11</a:t>
            </a:fld>
            <a:endParaRPr lang="en-US" altLang="ja-JP">
              <a:ea typeface="ＭＳ Ｐゴシック" panose="020B0600070205080204" pitchFamily="50" charset="-128"/>
            </a:endParaRPr>
          </a:p>
        </p:txBody>
      </p:sp>
      <p:sp>
        <p:nvSpPr>
          <p:cNvPr id="1315" name="Rectangle 2"/>
          <p:cNvSpPr>
            <a:spLocks noGrp="1" noRot="1" noChangeAspect="1" noChangeArrowheads="1" noTextEdit="1"/>
          </p:cNvSpPr>
          <p:nvPr>
            <p:ph type="sldImg"/>
          </p:nvPr>
        </p:nvSpPr>
        <p:spPr>
          <a:ln/>
        </p:spPr>
      </p:sp>
      <p:sp>
        <p:nvSpPr>
          <p:cNvPr id="131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686912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7"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12</a:t>
            </a:fld>
            <a:endParaRPr lang="en-US" altLang="ja-JP">
              <a:ea typeface="ＭＳ Ｐゴシック" panose="020B0600070205080204" pitchFamily="50" charset="-128"/>
            </a:endParaRPr>
          </a:p>
        </p:txBody>
      </p:sp>
      <p:sp>
        <p:nvSpPr>
          <p:cNvPr id="1328" name="Rectangle 2"/>
          <p:cNvSpPr>
            <a:spLocks noGrp="1" noRot="1" noChangeAspect="1" noChangeArrowheads="1" noTextEdit="1"/>
          </p:cNvSpPr>
          <p:nvPr>
            <p:ph type="sldImg"/>
          </p:nvPr>
        </p:nvSpPr>
        <p:spPr>
          <a:ln/>
        </p:spPr>
      </p:sp>
      <p:sp>
        <p:nvSpPr>
          <p:cNvPr id="132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059960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3"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13</a:t>
            </a:fld>
            <a:endParaRPr lang="en-US" altLang="ja-JP">
              <a:ea typeface="ＭＳ Ｐゴシック" panose="020B0600070205080204" pitchFamily="50" charset="-128"/>
            </a:endParaRPr>
          </a:p>
        </p:txBody>
      </p:sp>
      <p:sp>
        <p:nvSpPr>
          <p:cNvPr id="1344" name="Rectangle 2"/>
          <p:cNvSpPr>
            <a:spLocks noGrp="1" noRot="1" noChangeAspect="1" noChangeArrowheads="1" noTextEdit="1"/>
          </p:cNvSpPr>
          <p:nvPr>
            <p:ph type="sldImg"/>
          </p:nvPr>
        </p:nvSpPr>
        <p:spPr>
          <a:ln/>
        </p:spPr>
      </p:sp>
      <p:sp>
        <p:nvSpPr>
          <p:cNvPr id="134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76928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14</a:t>
            </a:fld>
            <a:endParaRPr lang="en-US" altLang="ja-JP">
              <a:solidFill>
                <a:srgbClr val="000000"/>
              </a:solidFill>
              <a:ea typeface="ＭＳ Ｐゴシック" panose="020B0600070205080204" pitchFamily="50" charset="-128"/>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9642112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15</a:t>
            </a:fld>
            <a:endParaRPr lang="en-US" altLang="ja-JP">
              <a:ea typeface="ＭＳ Ｐゴシック" panose="020B0600070205080204" pitchFamily="50" charset="-128"/>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374554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2"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3</a:t>
            </a:fld>
            <a:endParaRPr lang="en-US" altLang="ja-JP">
              <a:solidFill>
                <a:srgbClr val="000000"/>
              </a:solidFill>
              <a:ea typeface="ＭＳ Ｐゴシック" panose="020B0600070205080204" pitchFamily="50" charset="-128"/>
            </a:endParaRPr>
          </a:p>
        </p:txBody>
      </p:sp>
      <p:sp>
        <p:nvSpPr>
          <p:cNvPr id="1253" name="Rectangle 2"/>
          <p:cNvSpPr>
            <a:spLocks noGrp="1" noRot="1" noChangeAspect="1" noChangeArrowheads="1" noTextEdit="1"/>
          </p:cNvSpPr>
          <p:nvPr>
            <p:ph type="sldImg"/>
          </p:nvPr>
        </p:nvSpPr>
        <p:spPr>
          <a:ln/>
        </p:spPr>
      </p:sp>
      <p:sp>
        <p:nvSpPr>
          <p:cNvPr id="1254"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780734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a:t>
            </a:fld>
            <a:endParaRPr lang="en-US" altLang="ja-JP">
              <a:solidFill>
                <a:srgbClr val="000000"/>
              </a:solidFill>
              <a:ea typeface="ＭＳ Ｐゴシック" panose="020B0600070205080204" pitchFamily="50" charset="-128"/>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89193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a:t>
            </a:fld>
            <a:endParaRPr lang="en-US" altLang="ja-JP">
              <a:solidFill>
                <a:srgbClr val="000000"/>
              </a:solidFill>
              <a:ea typeface="ＭＳ Ｐゴシック" panose="020B0600070205080204" pitchFamily="50" charset="-128"/>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71329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a:t>
            </a:fld>
            <a:endParaRPr lang="en-US" altLang="ja-JP">
              <a:solidFill>
                <a:srgbClr val="000000"/>
              </a:solidFill>
              <a:ea typeface="ＭＳ Ｐゴシック" panose="020B0600070205080204" pitchFamily="50" charset="-128"/>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206964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30302">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9366" indent="-288218" defTabSz="93030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2870"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4017"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5164" indent="-230574" defTabSz="930302">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6313"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7462"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8609"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9757" indent="-230574" defTabSz="930302"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a:t>
            </a:fld>
            <a:endParaRPr lang="en-US" altLang="ja-JP">
              <a:solidFill>
                <a:srgbClr val="000000"/>
              </a:solidFill>
              <a:ea typeface="ＭＳ Ｐゴシック" panose="020B0600070205080204" pitchFamily="50" charset="-128"/>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27924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8</a:t>
            </a:fld>
            <a:endParaRPr lang="en-US" altLang="ja-JP">
              <a:ea typeface="ＭＳ Ｐゴシック" panose="020B060007020508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71275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4"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9</a:t>
            </a:fld>
            <a:endParaRPr lang="en-US" altLang="ja-JP">
              <a:ea typeface="ＭＳ Ｐゴシック" panose="020B0600070205080204" pitchFamily="50" charset="-128"/>
            </a:endParaRPr>
          </a:p>
        </p:txBody>
      </p:sp>
      <p:sp>
        <p:nvSpPr>
          <p:cNvPr id="1285" name="Rectangle 2"/>
          <p:cNvSpPr>
            <a:spLocks noGrp="1" noRot="1" noChangeAspect="1" noChangeArrowheads="1" noTextEdit="1"/>
          </p:cNvSpPr>
          <p:nvPr>
            <p:ph type="sldImg"/>
          </p:nvPr>
        </p:nvSpPr>
        <p:spPr>
          <a:ln/>
        </p:spPr>
      </p:sp>
      <p:sp>
        <p:nvSpPr>
          <p:cNvPr id="128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9818953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7"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10</a:t>
            </a:fld>
            <a:endParaRPr lang="en-US" altLang="ja-JP">
              <a:ea typeface="ＭＳ Ｐゴシック" panose="020B0600070205080204" pitchFamily="50" charset="-128"/>
            </a:endParaRPr>
          </a:p>
        </p:txBody>
      </p:sp>
      <p:sp>
        <p:nvSpPr>
          <p:cNvPr id="1298" name="Rectangle 2"/>
          <p:cNvSpPr>
            <a:spLocks noGrp="1" noRot="1" noChangeAspect="1" noChangeArrowheads="1" noTextEdit="1"/>
          </p:cNvSpPr>
          <p:nvPr>
            <p:ph type="sldImg"/>
          </p:nvPr>
        </p:nvSpPr>
        <p:spPr>
          <a:ln/>
        </p:spPr>
      </p:sp>
      <p:sp>
        <p:nvSpPr>
          <p:cNvPr id="129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8026976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103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3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35"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195874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2"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60044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8"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2742316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D15BD-F2C0-2052-4C31-D50B1BF1BD87}"/>
              </a:ext>
            </a:extLst>
          </p:cNvPr>
          <p:cNvSpPr>
            <a:spLocks noGrp="1"/>
          </p:cNvSpPr>
          <p:nvPr>
            <p:ph type="ctrTitle"/>
          </p:nvPr>
        </p:nvSpPr>
        <p:spPr>
          <a:xfrm>
            <a:off x="1143000" y="1122363"/>
            <a:ext cx="6858000" cy="2387600"/>
          </a:xfrm>
        </p:spPr>
        <p:txBody>
          <a:bodyPr anchor="b"/>
          <a:lstStyle>
            <a:lvl1pPr algn="ctr">
              <a:defRPr sz="6000"/>
            </a:lvl1pPr>
          </a:lstStyle>
          <a:p>
            <a:r>
              <a:rPr kumimoji="1" lang="en-US"/>
              <a:t>Click to edit Master title style</a:t>
            </a:r>
          </a:p>
        </p:txBody>
      </p:sp>
      <p:sp>
        <p:nvSpPr>
          <p:cNvPr id="3" name="Subtitle 2">
            <a:extLst>
              <a:ext uri="{FF2B5EF4-FFF2-40B4-BE49-F238E27FC236}">
                <a16:creationId xmlns:a16="http://schemas.microsoft.com/office/drawing/2014/main" id="{9A3AF593-440E-EEAA-6B2A-26FAEFE592A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en-US"/>
              <a:t>Click to edit Master subtitle style</a:t>
            </a:r>
          </a:p>
        </p:txBody>
      </p:sp>
      <p:sp>
        <p:nvSpPr>
          <p:cNvPr id="4" name="Date Placeholder 3">
            <a:extLst>
              <a:ext uri="{FF2B5EF4-FFF2-40B4-BE49-F238E27FC236}">
                <a16:creationId xmlns:a16="http://schemas.microsoft.com/office/drawing/2014/main" id="{CADEE07F-BE87-5301-66B2-BE156D67845A}"/>
              </a:ext>
            </a:extLst>
          </p:cNvPr>
          <p:cNvSpPr>
            <a:spLocks noGrp="1"/>
          </p:cNvSpPr>
          <p:nvPr>
            <p:ph type="dt" sz="half" idx="10"/>
          </p:nvPr>
        </p:nvSpPr>
        <p:spPr/>
        <p:txBody>
          <a:bodyPr/>
          <a:lstStyle/>
          <a:p>
            <a:pPr fontAlgn="base">
              <a:spcBef>
                <a:spcPct val="0"/>
              </a:spcBef>
              <a:spcAft>
                <a:spcPct val="0"/>
              </a:spcAft>
              <a:defRPr/>
            </a:pPr>
            <a:endParaRPr lang="ja-JP" altLang="en-US"/>
          </a:p>
        </p:txBody>
      </p:sp>
      <p:sp>
        <p:nvSpPr>
          <p:cNvPr id="5" name="Footer Placeholder 4">
            <a:extLst>
              <a:ext uri="{FF2B5EF4-FFF2-40B4-BE49-F238E27FC236}">
                <a16:creationId xmlns:a16="http://schemas.microsoft.com/office/drawing/2014/main" id="{65D1DA0C-E0A3-ABB9-4114-2500B241872A}"/>
              </a:ext>
            </a:extLst>
          </p:cNvPr>
          <p:cNvSpPr>
            <a:spLocks noGrp="1"/>
          </p:cNvSpPr>
          <p:nvPr>
            <p:ph type="ftr" sz="quarter" idx="11"/>
          </p:nvPr>
        </p:nvSpPr>
        <p:spPr/>
        <p:txBody>
          <a:bodyPr/>
          <a:lstStyle/>
          <a:p>
            <a:pPr fontAlgn="base">
              <a:spcBef>
                <a:spcPct val="0"/>
              </a:spcBef>
              <a:spcAft>
                <a:spcPct val="0"/>
              </a:spcAft>
              <a:defRPr/>
            </a:pPr>
            <a:endParaRPr lang="ja-JP" altLang="en-US"/>
          </a:p>
        </p:txBody>
      </p:sp>
      <p:sp>
        <p:nvSpPr>
          <p:cNvPr id="6" name="Slide Number Placeholder 5">
            <a:extLst>
              <a:ext uri="{FF2B5EF4-FFF2-40B4-BE49-F238E27FC236}">
                <a16:creationId xmlns:a16="http://schemas.microsoft.com/office/drawing/2014/main" id="{5F309719-5EA0-1686-874A-DE9A4673B0BF}"/>
              </a:ext>
            </a:extLst>
          </p:cNvPr>
          <p:cNvSpPr>
            <a:spLocks noGrp="1"/>
          </p:cNvSpPr>
          <p:nvPr>
            <p:ph type="sldNum" sz="quarter" idx="12"/>
          </p:nvPr>
        </p:nvSpPr>
        <p:spPr/>
        <p:txBody>
          <a:body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3594439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203378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104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7"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312106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a:t>マスタ タイトルの書式設定</a:t>
            </a:r>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5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54"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120084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a:t>マスタ タイトルの書式設定</a:t>
            </a:r>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3"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178000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a:t>マスタ タイトルの書式設定</a:t>
            </a:r>
          </a:p>
        </p:txBody>
      </p:sp>
      <p:sp>
        <p:nvSpPr>
          <p:cNvPr id="106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8"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71394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2"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337645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9"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9894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082"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8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8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86"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1828513879"/>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2" Target="../theme/theme2.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6"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8"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29"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346" tIns="45676" rIns="91346" bIns="45676" numCol="1" anchor="ctr" anchorCtr="0" compatLnSpc="1">
            <a:prstTxWarp prst="textNoShape">
              <a:avLst/>
            </a:prstTxWarp>
          </a:bodyPr>
          <a:lstStyle/>
          <a:p>
            <a:pPr lvl="0"/>
            <a:r>
              <a:rPr lang="ja-JP" altLang="en-US"/>
              <a:t>マスター タイトルの書式設定</a:t>
            </a:r>
          </a:p>
        </p:txBody>
      </p:sp>
      <p:sp>
        <p:nvSpPr>
          <p:cNvPr id="1101" name="テキスト プレースホルダー 2"/>
          <p:cNvSpPr>
            <a:spLocks noGrp="1"/>
          </p:cNvSpPr>
          <p:nvPr>
            <p:ph type="body" idx="1"/>
          </p:nvPr>
        </p:nvSpPr>
        <p:spPr>
          <a:xfrm>
            <a:off x="457200" y="1600203"/>
            <a:ext cx="8229600" cy="4525963"/>
          </a:xfrm>
          <a:prstGeom prst="rect">
            <a:avLst/>
          </a:prstGeom>
          <a:noFill/>
          <a:ln>
            <a:noFill/>
          </a:ln>
        </p:spPr>
        <p:txBody>
          <a:bodyPr vert="horz" wrap="square" lIns="91346" tIns="45676" rIns="91346" bIns="4567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2" name="日付プレースホルダー 3"/>
          <p:cNvSpPr>
            <a:spLocks noGrp="1"/>
          </p:cNvSpPr>
          <p:nvPr>
            <p:ph type="dt" sz="half" idx="2"/>
          </p:nvPr>
        </p:nvSpPr>
        <p:spPr>
          <a:xfrm>
            <a:off x="457200" y="6356353"/>
            <a:ext cx="2133600" cy="365125"/>
          </a:xfrm>
          <a:prstGeom prst="rect">
            <a:avLst/>
          </a:prstGeom>
        </p:spPr>
        <p:txBody>
          <a:bodyPr vert="horz" lIns="91346" tIns="45676" rIns="91346" bIns="45676" rtlCol="0" anchor="ctr"/>
          <a:lstStyle>
            <a:lvl1pPr algn="l"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3" name="フッター プレースホルダー 4"/>
          <p:cNvSpPr>
            <a:spLocks noGrp="1"/>
          </p:cNvSpPr>
          <p:nvPr>
            <p:ph type="ftr" sz="quarter" idx="3"/>
          </p:nvPr>
        </p:nvSpPr>
        <p:spPr>
          <a:xfrm>
            <a:off x="3124200" y="6356353"/>
            <a:ext cx="2895600" cy="365125"/>
          </a:xfrm>
          <a:prstGeom prst="rect">
            <a:avLst/>
          </a:prstGeom>
        </p:spPr>
        <p:txBody>
          <a:bodyPr vert="horz" lIns="91346" tIns="45676" rIns="91346" bIns="45676" rtlCol="0" anchor="ctr"/>
          <a:lstStyle>
            <a:lvl1pPr algn="ctr"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4" name="スライド番号プレースホルダー 5"/>
          <p:cNvSpPr>
            <a:spLocks noGrp="1"/>
          </p:cNvSpPr>
          <p:nvPr>
            <p:ph type="sldNum" sz="quarter" idx="4"/>
          </p:nvPr>
        </p:nvSpPr>
        <p:spPr>
          <a:xfrm>
            <a:off x="6553200" y="6356353"/>
            <a:ext cx="2133600" cy="365125"/>
          </a:xfrm>
          <a:prstGeom prst="rect">
            <a:avLst/>
          </a:prstGeom>
        </p:spPr>
        <p:txBody>
          <a:bodyPr vert="horz" wrap="square" lIns="91346" tIns="45676" rIns="91346" bIns="45676" numCol="1" anchor="ctr" anchorCtr="0" compatLnSpc="1">
            <a:prstTxWarp prst="textNoShape">
              <a:avLst/>
            </a:prstTxWarp>
          </a:bodyPr>
          <a:lstStyle>
            <a:lvl1pPr algn="r" eaLnBrk="1" hangingPunct="1">
              <a:defRPr sz="1108">
                <a:solidFill>
                  <a:srgbClr val="898989"/>
                </a:solidFill>
              </a:defRPr>
            </a:lvl1p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4246866677"/>
      </p:ext>
    </p:extLst>
  </p:cSld>
  <p:clrMap bg1="lt1" tx1="dk1" bg2="lt2" tx2="dk2" accent1="accent1" accent2="accent2" accent3="accent3" accent4="accent4" accent5="accent5" accent6="accent6" hlink="hlink" folHlink="folHlink"/>
  <p:sldLayoutIdLst>
    <p:sldLayoutId id="2147483661"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842613" rtl="0" eaLnBrk="0" fontAlgn="base" hangingPunct="0">
        <a:spcBef>
          <a:spcPct val="0"/>
        </a:spcBef>
        <a:spcAft>
          <a:spcPct val="0"/>
        </a:spcAft>
        <a:defRPr kumimoji="1" sz="4062" kern="1200">
          <a:solidFill>
            <a:schemeClr val="tx1"/>
          </a:solidFill>
          <a:latin typeface="+mj-lt"/>
          <a:ea typeface="+mj-ea"/>
          <a:cs typeface="+mj-cs"/>
        </a:defRPr>
      </a:lvl1pPr>
      <a:lvl2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2pPr>
      <a:lvl3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3pPr>
      <a:lvl4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4pPr>
      <a:lvl5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5pPr>
      <a:lvl6pPr marL="422039"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6pPr>
      <a:lvl7pPr marL="844078"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7pPr>
      <a:lvl8pPr marL="1266117"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8pPr>
      <a:lvl9pPr marL="1688155"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9pPr>
    </p:titleStyle>
    <p:bodyStyle>
      <a:lvl1pPr marL="315064" indent="-315064" algn="l" defTabSz="842613"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4348" indent="-262310" algn="l" defTabSz="842613"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3632" indent="-209555" algn="l" defTabSz="842613"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4205"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6244"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18873"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485"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097"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708"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27" rtl="0" eaLnBrk="1" latinLnBrk="0" hangingPunct="1">
        <a:defRPr kumimoji="1" sz="1662" kern="1200">
          <a:solidFill>
            <a:schemeClr val="tx1"/>
          </a:solidFill>
          <a:latin typeface="+mn-lt"/>
          <a:ea typeface="+mn-ea"/>
          <a:cs typeface="+mn-cs"/>
        </a:defRPr>
      </a:lvl1pPr>
      <a:lvl2pPr marL="421614" algn="l" defTabSz="843227" rtl="0" eaLnBrk="1" latinLnBrk="0" hangingPunct="1">
        <a:defRPr kumimoji="1" sz="1662" kern="1200">
          <a:solidFill>
            <a:schemeClr val="tx1"/>
          </a:solidFill>
          <a:latin typeface="+mn-lt"/>
          <a:ea typeface="+mn-ea"/>
          <a:cs typeface="+mn-cs"/>
        </a:defRPr>
      </a:lvl2pPr>
      <a:lvl3pPr marL="843227" algn="l" defTabSz="843227" rtl="0" eaLnBrk="1" latinLnBrk="0" hangingPunct="1">
        <a:defRPr kumimoji="1" sz="1662" kern="1200">
          <a:solidFill>
            <a:schemeClr val="tx1"/>
          </a:solidFill>
          <a:latin typeface="+mn-lt"/>
          <a:ea typeface="+mn-ea"/>
          <a:cs typeface="+mn-cs"/>
        </a:defRPr>
      </a:lvl3pPr>
      <a:lvl4pPr marL="1264838" algn="l" defTabSz="843227" rtl="0" eaLnBrk="1" latinLnBrk="0" hangingPunct="1">
        <a:defRPr kumimoji="1" sz="1662" kern="1200">
          <a:solidFill>
            <a:schemeClr val="tx1"/>
          </a:solidFill>
          <a:latin typeface="+mn-lt"/>
          <a:ea typeface="+mn-ea"/>
          <a:cs typeface="+mn-cs"/>
        </a:defRPr>
      </a:lvl4pPr>
      <a:lvl5pPr marL="1686453" algn="l" defTabSz="843227" rtl="0" eaLnBrk="1" latinLnBrk="0" hangingPunct="1">
        <a:defRPr kumimoji="1" sz="1662" kern="1200">
          <a:solidFill>
            <a:schemeClr val="tx1"/>
          </a:solidFill>
          <a:latin typeface="+mn-lt"/>
          <a:ea typeface="+mn-ea"/>
          <a:cs typeface="+mn-cs"/>
        </a:defRPr>
      </a:lvl5pPr>
      <a:lvl6pPr marL="2108063" algn="l" defTabSz="843227" rtl="0" eaLnBrk="1" latinLnBrk="0" hangingPunct="1">
        <a:defRPr kumimoji="1" sz="1662" kern="1200">
          <a:solidFill>
            <a:schemeClr val="tx1"/>
          </a:solidFill>
          <a:latin typeface="+mn-lt"/>
          <a:ea typeface="+mn-ea"/>
          <a:cs typeface="+mn-cs"/>
        </a:defRPr>
      </a:lvl6pPr>
      <a:lvl7pPr marL="2529676" algn="l" defTabSz="843227" rtl="0" eaLnBrk="1" latinLnBrk="0" hangingPunct="1">
        <a:defRPr kumimoji="1" sz="1662" kern="1200">
          <a:solidFill>
            <a:schemeClr val="tx1"/>
          </a:solidFill>
          <a:latin typeface="+mn-lt"/>
          <a:ea typeface="+mn-ea"/>
          <a:cs typeface="+mn-cs"/>
        </a:defRPr>
      </a:lvl7pPr>
      <a:lvl8pPr marL="2951289" algn="l" defTabSz="843227" rtl="0" eaLnBrk="1" latinLnBrk="0" hangingPunct="1">
        <a:defRPr kumimoji="1" sz="1662" kern="1200">
          <a:solidFill>
            <a:schemeClr val="tx1"/>
          </a:solidFill>
          <a:latin typeface="+mn-lt"/>
          <a:ea typeface="+mn-ea"/>
          <a:cs typeface="+mn-cs"/>
        </a:defRPr>
      </a:lvl8pPr>
      <a:lvl9pPr marL="3372906" algn="l" defTabSz="843227"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 Id="rId3" Target="../media/image1.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3" name="表 3"/>
          <p:cNvGraphicFramePr>
            <a:graphicFrameLocks noGrp="1"/>
          </p:cNvGraphicFramePr>
          <p:nvPr/>
        </p:nvGraphicFramePr>
        <p:xfrm>
          <a:off x="257521" y="1609804"/>
          <a:ext cx="8349928" cy="3979196"/>
        </p:xfrm>
        <a:graphic>
          <a:graphicData uri="http://schemas.openxmlformats.org/drawingml/2006/table">
            <a:tbl>
              <a:tblPr>
                <a:tableStyleId>{073A0DAA-6AF3-43AB-8588-CEC1D06C72B9}</a:tableStyleId>
              </a:tblPr>
              <a:tblGrid>
                <a:gridCol w="800625">
                  <a:extLst>
                    <a:ext uri="{9D8B030D-6E8A-4147-A177-3AD203B41FA5}">
                      <a16:colId xmlns:a16="http://schemas.microsoft.com/office/drawing/2014/main" val="20000"/>
                    </a:ext>
                  </a:extLst>
                </a:gridCol>
                <a:gridCol w="3985627">
                  <a:extLst>
                    <a:ext uri="{9D8B030D-6E8A-4147-A177-3AD203B41FA5}">
                      <a16:colId xmlns:a16="http://schemas.microsoft.com/office/drawing/2014/main" val="20001"/>
                    </a:ext>
                  </a:extLst>
                </a:gridCol>
                <a:gridCol w="3563676">
                  <a:extLst>
                    <a:ext uri="{9D8B030D-6E8A-4147-A177-3AD203B41FA5}">
                      <a16:colId xmlns:a16="http://schemas.microsoft.com/office/drawing/2014/main" val="20002"/>
                    </a:ext>
                  </a:extLst>
                </a:gridCol>
              </a:tblGrid>
              <a:tr h="399887">
                <a:tc rowSpan="3">
                  <a:txBody>
                    <a:bodyPr/>
                    <a:lstStyle/>
                    <a:p>
                      <a:pPr algn="ctr">
                        <a:spcAft>
                          <a:spcPts val="0"/>
                        </a:spcAft>
                      </a:pPr>
                      <a:r>
                        <a:rPr kumimoji="1" lang="ja-JP" sz="1200" kern="1200">
                          <a:solidFill>
                            <a:schemeClr val="tx1"/>
                          </a:solidFill>
                          <a:latin typeface="+mn-ea"/>
                          <a:ea typeface="+mn-ea"/>
                          <a:cs typeface="+mn-cs"/>
                        </a:rPr>
                        <a:t>申請者</a:t>
                      </a:r>
                    </a:p>
                  </a:txBody>
                  <a:tcPr marL="54002" marR="54002" marT="0" marB="0" vert="eaVert" anchor="ctr"/>
                </a:tc>
                <a:tc>
                  <a:txBody>
                    <a:bodyPr/>
                    <a:lstStyle/>
                    <a:p>
                      <a:pPr algn="just">
                        <a:spcAft>
                          <a:spcPts val="0"/>
                        </a:spcAft>
                      </a:pPr>
                      <a:r>
                        <a:rPr kumimoji="1" lang="ja-JP" sz="1200" kern="1200">
                          <a:solidFill>
                            <a:schemeClr val="tx1"/>
                          </a:solidFill>
                          <a:latin typeface="+mn-ea"/>
                          <a:ea typeface="+mn-ea"/>
                          <a:cs typeface="+mn-cs"/>
                        </a:rPr>
                        <a:t>企業・団体名</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0"/>
                  </a:ext>
                </a:extLst>
              </a:tr>
              <a:tr h="505039">
                <a:tc vMerge="1">
                  <a:txBody>
                    <a:bodyPr/>
                    <a:lstStyle/>
                    <a:p>
                      <a:endParaRPr kumimoji="1" lang="ja-JP" altLang="en-US"/>
                    </a:p>
                  </a:txBody>
                  <a:tcPr/>
                </a:tc>
                <a:tc>
                  <a:txBody>
                    <a:bodyPr/>
                    <a:lstStyle/>
                    <a:p>
                      <a:pPr algn="just">
                        <a:spcAft>
                          <a:spcPts val="0"/>
                        </a:spcAft>
                      </a:pPr>
                      <a:r>
                        <a:rPr kumimoji="1" lang="ja-JP" sz="1200" kern="1200">
                          <a:solidFill>
                            <a:schemeClr val="tx1"/>
                          </a:solidFill>
                          <a:latin typeface="+mn-ea"/>
                          <a:ea typeface="+mn-ea"/>
                          <a:cs typeface="+mn-cs"/>
                        </a:rPr>
                        <a:t>代表者役職・氏名</a:t>
                      </a:r>
                    </a:p>
                  </a:txBody>
                  <a:tcPr marL="54002" marR="54002" marT="0" marB="0" anchor="ctr"/>
                </a:tc>
                <a:tc>
                  <a:txBody>
                    <a:bodyPr/>
                    <a:lstStyle/>
                    <a:p>
                      <a:pPr algn="just">
                        <a:spcAft>
                          <a:spcPts val="0"/>
                        </a:spcAft>
                      </a:pPr>
                      <a:r>
                        <a:rPr lang="en-US" sz="900" u="none" strike="noStrike"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1"/>
                  </a:ext>
                </a:extLst>
              </a:tr>
              <a:tr h="431065">
                <a:tc vMerge="1">
                  <a:txBody>
                    <a:bodyPr/>
                    <a:lstStyle/>
                    <a:p>
                      <a:endParaRPr kumimoji="1" lang="ja-JP" altLang="en-US"/>
                    </a:p>
                  </a:txBody>
                  <a:tcPr/>
                </a:tc>
                <a:tc>
                  <a:txBody>
                    <a:bodyPr/>
                    <a:lstStyle/>
                    <a:p>
                      <a:pPr algn="just">
                        <a:spcAft>
                          <a:spcPts val="0"/>
                        </a:spcAft>
                      </a:pPr>
                      <a:r>
                        <a:rPr kumimoji="1" lang="ja-JP" sz="1200" kern="1200">
                          <a:solidFill>
                            <a:schemeClr val="tx1"/>
                          </a:solidFill>
                          <a:latin typeface="+mn-ea"/>
                          <a:ea typeface="+mn-ea"/>
                          <a:cs typeface="+mn-cs"/>
                        </a:rPr>
                        <a:t>所在地</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2"/>
                  </a:ext>
                </a:extLst>
              </a:tr>
              <a:tr h="528641">
                <a:tc rowSpan="5">
                  <a:txBody>
                    <a:bodyPr/>
                    <a:lstStyle/>
                    <a:p>
                      <a:pPr algn="ctr">
                        <a:spcAft>
                          <a:spcPts val="0"/>
                        </a:spcAft>
                      </a:pPr>
                      <a:r>
                        <a:rPr kumimoji="1" lang="ja-JP" sz="1200" kern="1200">
                          <a:solidFill>
                            <a:schemeClr val="tx1"/>
                          </a:solidFill>
                          <a:latin typeface="+mn-ea"/>
                          <a:ea typeface="+mn-ea"/>
                          <a:cs typeface="+mn-cs"/>
                        </a:rPr>
                        <a:t>連絡担当窓口</a:t>
                      </a:r>
                    </a:p>
                  </a:txBody>
                  <a:tcPr marL="54002" marR="54002" marT="0" marB="0" vert="eaVert" anchor="ctr"/>
                </a:tc>
                <a:tc>
                  <a:txBody>
                    <a:bodyPr/>
                    <a:lstStyle/>
                    <a:p>
                      <a:pPr algn="just">
                        <a:spcAft>
                          <a:spcPts val="0"/>
                        </a:spcAft>
                      </a:pPr>
                      <a:r>
                        <a:rPr kumimoji="1" lang="ja-JP" sz="1200" kern="1200">
                          <a:solidFill>
                            <a:schemeClr val="tx1"/>
                          </a:solidFill>
                          <a:latin typeface="+mn-ea"/>
                          <a:ea typeface="+mn-ea"/>
                          <a:cs typeface="+mn-cs"/>
                        </a:rPr>
                        <a:t>氏名（ふりがな）</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3"/>
                  </a:ext>
                </a:extLst>
              </a:tr>
              <a:tr h="528641">
                <a:tc vMerge="1">
                  <a:txBody>
                    <a:bodyPr/>
                    <a:lstStyle/>
                    <a:p>
                      <a:endParaRPr kumimoji="1" lang="ja-JP" altLang="en-US"/>
                    </a:p>
                  </a:txBody>
                  <a:tcPr/>
                </a:tc>
                <a:tc>
                  <a:txBody>
                    <a:bodyPr/>
                    <a:lstStyle/>
                    <a:p>
                      <a:pPr algn="just">
                        <a:spcAft>
                          <a:spcPts val="0"/>
                        </a:spcAft>
                      </a:pPr>
                      <a:r>
                        <a:rPr kumimoji="1" lang="ja-JP" sz="1200" kern="1200">
                          <a:solidFill>
                            <a:schemeClr val="tx1"/>
                          </a:solidFill>
                          <a:latin typeface="+mn-ea"/>
                          <a:ea typeface="+mn-ea"/>
                          <a:cs typeface="+mn-cs"/>
                        </a:rPr>
                        <a:t>所属（部署名）</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4"/>
                  </a:ext>
                </a:extLst>
              </a:tr>
              <a:tr h="528641">
                <a:tc vMerge="1">
                  <a:txBody>
                    <a:bodyPr/>
                    <a:lstStyle/>
                    <a:p>
                      <a:endParaRPr kumimoji="1" lang="ja-JP" altLang="en-US"/>
                    </a:p>
                  </a:txBody>
                  <a:tcPr/>
                </a:tc>
                <a:tc>
                  <a:txBody>
                    <a:bodyPr/>
                    <a:lstStyle/>
                    <a:p>
                      <a:pPr algn="just">
                        <a:spcAft>
                          <a:spcPts val="0"/>
                        </a:spcAft>
                      </a:pPr>
                      <a:r>
                        <a:rPr kumimoji="1" lang="ja-JP" sz="1200" kern="1200">
                          <a:solidFill>
                            <a:schemeClr val="tx1"/>
                          </a:solidFill>
                          <a:latin typeface="+mn-ea"/>
                          <a:ea typeface="+mn-ea"/>
                          <a:cs typeface="+mn-cs"/>
                        </a:rPr>
                        <a:t>役職</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5"/>
                  </a:ext>
                </a:extLst>
              </a:tr>
              <a:tr h="528641">
                <a:tc vMerge="1">
                  <a:txBody>
                    <a:bodyPr/>
                    <a:lstStyle/>
                    <a:p>
                      <a:endParaRPr kumimoji="1" lang="ja-JP" altLang="en-US"/>
                    </a:p>
                  </a:txBody>
                  <a:tcPr/>
                </a:tc>
                <a:tc>
                  <a:txBody>
                    <a:bodyPr/>
                    <a:lstStyle/>
                    <a:p>
                      <a:pPr algn="just">
                        <a:spcAft>
                          <a:spcPts val="0"/>
                        </a:spcAft>
                      </a:pPr>
                      <a:r>
                        <a:rPr kumimoji="1" lang="ja-JP" sz="1200" kern="1200">
                          <a:solidFill>
                            <a:schemeClr val="tx1"/>
                          </a:solidFill>
                          <a:latin typeface="+mn-ea"/>
                          <a:ea typeface="+mn-ea"/>
                          <a:cs typeface="+mn-cs"/>
                        </a:rPr>
                        <a:t>電話番号</a:t>
                      </a:r>
                    </a:p>
                    <a:p>
                      <a:pPr algn="just">
                        <a:spcAft>
                          <a:spcPts val="0"/>
                        </a:spcAft>
                      </a:pPr>
                      <a:r>
                        <a:rPr kumimoji="1" lang="ja-JP" sz="1200" kern="1200">
                          <a:solidFill>
                            <a:schemeClr val="tx1"/>
                          </a:solidFill>
                          <a:latin typeface="+mn-ea"/>
                          <a:ea typeface="+mn-ea"/>
                          <a:cs typeface="+mn-cs"/>
                        </a:rPr>
                        <a:t>（代表・直通）</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6"/>
                  </a:ext>
                </a:extLst>
              </a:tr>
              <a:tr h="528641">
                <a:tc vMerge="1">
                  <a:txBody>
                    <a:bodyPr/>
                    <a:lstStyle/>
                    <a:p>
                      <a:endParaRPr kumimoji="1" lang="ja-JP" altLang="en-US"/>
                    </a:p>
                  </a:txBody>
                  <a:tcPr/>
                </a:tc>
                <a:tc>
                  <a:txBody>
                    <a:bodyPr/>
                    <a:lstStyle/>
                    <a:p>
                      <a:pPr algn="just">
                        <a:spcAft>
                          <a:spcPts val="0"/>
                        </a:spcAft>
                      </a:pPr>
                      <a:r>
                        <a:rPr kumimoji="1" lang="ja-JP" sz="1200" kern="1200">
                          <a:solidFill>
                            <a:schemeClr val="tx1"/>
                          </a:solidFill>
                          <a:latin typeface="+mn-ea"/>
                          <a:ea typeface="+mn-ea"/>
                          <a:cs typeface="+mn-cs"/>
                        </a:rPr>
                        <a:t>Ｅ－ｍａｉｌ</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7"/>
                  </a:ext>
                </a:extLst>
              </a:tr>
            </a:tbl>
          </a:graphicData>
        </a:graphic>
      </p:graphicFrame>
      <p:sp>
        <p:nvSpPr>
          <p:cNvPr id="1224" name="Rectangle 67"/>
          <p:cNvSpPr>
            <a:spLocks noChangeArrowheads="1"/>
          </p:cNvSpPr>
          <p:nvPr/>
        </p:nvSpPr>
        <p:spPr>
          <a:xfrm>
            <a:off x="0" y="452899"/>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１．申請者情報　</a:t>
            </a:r>
          </a:p>
        </p:txBody>
      </p:sp>
      <p:sp>
        <p:nvSpPr>
          <p:cNvPr id="1226" name="テキスト 981"/>
          <p:cNvSpPr txBox="1"/>
          <p:nvPr/>
        </p:nvSpPr>
        <p:spPr>
          <a:xfrm>
            <a:off x="0" y="45357"/>
            <a:ext cx="7164000" cy="400110"/>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別紙３－１　令和７年度スマートシティ関連事業応募様式 </a:t>
            </a:r>
            <a:endParaRPr kumimoji="1" sz="20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27" name="正方形/長方形 1001"/>
          <p:cNvSpPr/>
          <p:nvPr/>
        </p:nvSpPr>
        <p:spPr>
          <a:xfrm>
            <a:off x="7452320" y="560723"/>
            <a:ext cx="1057206" cy="348277"/>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2" name="正方形/長方形 1"/>
          <p:cNvSpPr/>
          <p:nvPr/>
        </p:nvSpPr>
        <p:spPr>
          <a:xfrm>
            <a:off x="8646013" y="548680"/>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52392E7D-201D-4775-BD8E-96CC5C3B8B7B}" type="slidenum">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1</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956273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8"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289" name="Rectangle 67"/>
          <p:cNvSpPr>
            <a:spLocks noChangeArrowheads="1"/>
          </p:cNvSpPr>
          <p:nvPr/>
        </p:nvSpPr>
        <p:spPr>
          <a:xfrm>
            <a:off x="0" y="0"/>
            <a:ext cx="9144000" cy="573088"/>
          </a:xfrm>
          <a:prstGeom prst="rect">
            <a:avLst/>
          </a:prstGeom>
          <a:solidFill>
            <a:schemeClr val="tx1"/>
          </a:solidFill>
          <a:ln>
            <a:noFill/>
          </a:ln>
        </p:spPr>
        <p:txBody>
          <a:bodyPr lIns="91440" tIns="45720" rIns="91440" bIns="4572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a:solidFill>
                  <a:schemeClr val="bg1"/>
                </a:solidFill>
                <a:latin typeface="ＭＳ Ｐゴシック"/>
                <a:ea typeface="ＭＳ Ｐゴシック"/>
              </a:rPr>
              <a:t>７．都市マネジメント（ビジネスモデル）</a:t>
            </a:r>
            <a:endParaRPr lang="ja-JP" altLang="en-US" sz="1800" b="1">
              <a:solidFill>
                <a:schemeClr val="bg1"/>
              </a:solidFill>
              <a:latin typeface="ＭＳ Ｐゴシック" panose="020B0600070205080204" pitchFamily="50" charset="-128"/>
            </a:endParaRPr>
          </a:p>
        </p:txBody>
      </p:sp>
      <p:sp>
        <p:nvSpPr>
          <p:cNvPr id="1290" name="Text Box 4"/>
          <p:cNvSpPr txBox="1">
            <a:spLocks noChangeArrowheads="1"/>
          </p:cNvSpPr>
          <p:nvPr/>
        </p:nvSpPr>
        <p:spPr>
          <a:xfrm>
            <a:off x="0" y="580618"/>
            <a:ext cx="388424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a:latin typeface="Tahoma" pitchFamily="34" charset="0"/>
              </a:rPr>
              <a:t>ビジネスモデル（費用分担等）</a:t>
            </a:r>
          </a:p>
        </p:txBody>
      </p:sp>
      <p:sp>
        <p:nvSpPr>
          <p:cNvPr id="1291" name="正方形/長方形 18"/>
          <p:cNvSpPr/>
          <p:nvPr/>
        </p:nvSpPr>
        <p:spPr>
          <a:xfrm>
            <a:off x="56888" y="2807291"/>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a:solidFill>
                <a:sysClr val="windowText" lastClr="000000"/>
              </a:solidFill>
            </a:endParaRPr>
          </a:p>
        </p:txBody>
      </p:sp>
      <p:sp>
        <p:nvSpPr>
          <p:cNvPr id="1292" name="正方形/長方形 22"/>
          <p:cNvSpPr/>
          <p:nvPr/>
        </p:nvSpPr>
        <p:spPr>
          <a:xfrm>
            <a:off x="150080" y="1019036"/>
            <a:ext cx="8712285" cy="954107"/>
          </a:xfrm>
          <a:prstGeom prst="rect">
            <a:avLst/>
          </a:prstGeom>
        </p:spPr>
        <p:txBody>
          <a:bodyPr wrap="square">
            <a:spAutoFit/>
          </a:bodyPr>
          <a:lstStyle/>
          <a:p>
            <a:r>
              <a:rPr lang="en-US" altLang="ja-JP" sz="1400" i="1">
                <a:solidFill>
                  <a:srgbClr val="FF0000"/>
                </a:solidFill>
              </a:rPr>
              <a:t>※</a:t>
            </a:r>
            <a:r>
              <a:rPr lang="ja-JP" altLang="en-US" sz="1400" i="1">
                <a:solidFill>
                  <a:srgbClr val="FF0000"/>
                </a:solidFill>
              </a:rPr>
              <a:t>社会実装した際に、持続可能な取組とするために工夫する点や公民で役割分担していることをモデル化して説明</a:t>
            </a:r>
            <a:endParaRPr lang="en-US" altLang="ja-JP" sz="1400" i="1">
              <a:solidFill>
                <a:srgbClr val="FF0000"/>
              </a:solidFill>
            </a:endParaRPr>
          </a:p>
          <a:p>
            <a:r>
              <a:rPr lang="en-US" altLang="ja-JP" sz="1400" i="1">
                <a:solidFill>
                  <a:srgbClr val="FF0000"/>
                </a:solidFill>
              </a:rPr>
              <a:t>※</a:t>
            </a:r>
            <a:r>
              <a:rPr lang="ja-JP" altLang="en-US" sz="1400" i="1">
                <a:solidFill>
                  <a:srgbClr val="FF0000"/>
                </a:solidFill>
              </a:rPr>
              <a:t>　提案内容のうち、ビジネスモデルの構築・実行や住民を巻き込んだ地域の運営・施策の提供（スマートシティビジネス）など、「スマートシティリファレンスアーキテクチャ」において「都市マネジメント」と整理されている事項について、ホワイトペーパー第５章を参照し、記載すること</a:t>
            </a:r>
            <a:endParaRPr lang="en-US" altLang="ja-JP" sz="1400" i="1">
              <a:solidFill>
                <a:srgbClr val="FF0000"/>
              </a:solidFill>
            </a:endParaRPr>
          </a:p>
        </p:txBody>
      </p:sp>
      <p:sp>
        <p:nvSpPr>
          <p:cNvPr id="1294" name="正方形/長方形 674"/>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共通※</a:t>
            </a:r>
          </a:p>
        </p:txBody>
      </p:sp>
      <p:sp>
        <p:nvSpPr>
          <p:cNvPr id="1295"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a:solidFill>
                  <a:srgbClr val="0070C0"/>
                </a:solidFill>
              </a:rPr>
              <a:t>※応募事業に関連のない場合は記載しなくても良い（詳細は別紙２参照）</a:t>
            </a:r>
            <a:endParaRPr lang="ja-JP" altLang="en-US">
              <a:solidFill>
                <a:srgbClr val="0070C0"/>
              </a:solidFill>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B2B1164-1CCC-4BDC-B3EA-06B0DFE2D574}" type="slidenum">
              <a:rPr kumimoji="1" lang="en-US" altLang="ja-JP" sz="1480" smtClean="0">
                <a:solidFill>
                  <a:schemeClr val="tx1"/>
                </a:solidFill>
              </a:rPr>
              <a:t>10</a:t>
            </a:fld>
            <a:endParaRPr kumimoji="1" lang="ja-JP" altLang="en-US" sz="1480">
              <a:solidFill>
                <a:schemeClr val="tx1"/>
              </a:solidFill>
            </a:endParaRPr>
          </a:p>
        </p:txBody>
      </p:sp>
    </p:spTree>
    <p:extLst>
      <p:ext uri="{BB962C8B-B14F-4D97-AF65-F5344CB8AC3E}">
        <p14:creationId xmlns:p14="http://schemas.microsoft.com/office/powerpoint/2010/main" val="829938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 name="Rectangle 66"/>
          <p:cNvSpPr>
            <a:spLocks noChangeArrowheads="1"/>
          </p:cNvSpPr>
          <p:nvPr/>
        </p:nvSpPr>
        <p:spPr>
          <a:xfrm>
            <a:off x="122626" y="929277"/>
            <a:ext cx="8913870"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02"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a:solidFill>
                  <a:schemeClr val="bg1"/>
                </a:solidFill>
                <a:latin typeface="ＭＳ Ｐゴシック" panose="020B0600070205080204" pitchFamily="50" charset="-128"/>
              </a:rPr>
              <a:t>８．スマートシティサービス・アセット</a:t>
            </a:r>
            <a:endParaRPr lang="ja-JP" altLang="en-US" sz="1800" b="1">
              <a:solidFill>
                <a:schemeClr val="bg1"/>
              </a:solidFill>
              <a:latin typeface="ＭＳ Ｐゴシック" panose="020B0600070205080204" pitchFamily="50" charset="-128"/>
            </a:endParaRPr>
          </a:p>
        </p:txBody>
      </p:sp>
      <p:sp>
        <p:nvSpPr>
          <p:cNvPr id="1303" name="Text Box 4"/>
          <p:cNvSpPr txBox="1">
            <a:spLocks noChangeArrowheads="1"/>
          </p:cNvSpPr>
          <p:nvPr/>
        </p:nvSpPr>
        <p:spPr>
          <a:xfrm>
            <a:off x="25927" y="502711"/>
            <a:ext cx="4291748"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a:latin typeface="Tahoma" pitchFamily="34" charset="0"/>
              </a:rPr>
              <a:t>スマートシティサービス</a:t>
            </a:r>
            <a:endParaRPr lang="ja-JP" altLang="en-US" sz="2000" b="1">
              <a:latin typeface="+mn-ea"/>
              <a:ea typeface="+mn-ea"/>
            </a:endParaRPr>
          </a:p>
        </p:txBody>
      </p:sp>
      <p:sp>
        <p:nvSpPr>
          <p:cNvPr id="1304"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a:solidFill>
                <a:sysClr val="windowText" lastClr="000000"/>
              </a:solidFill>
            </a:endParaRPr>
          </a:p>
        </p:txBody>
      </p:sp>
      <p:sp>
        <p:nvSpPr>
          <p:cNvPr id="1305" name="正方形/長方形 22"/>
          <p:cNvSpPr/>
          <p:nvPr/>
        </p:nvSpPr>
        <p:spPr>
          <a:xfrm>
            <a:off x="90767" y="908720"/>
            <a:ext cx="8884397" cy="738664"/>
          </a:xfrm>
          <a:prstGeom prst="rect">
            <a:avLst/>
          </a:prstGeom>
        </p:spPr>
        <p:txBody>
          <a:bodyPr wrap="square">
            <a:spAutoFit/>
          </a:bodyPr>
          <a:lstStyle/>
          <a:p>
            <a:pPr marL="176213" indent="-176213"/>
            <a:r>
              <a:rPr lang="en-US" altLang="ja-JP" sz="1400" i="1">
                <a:solidFill>
                  <a:srgbClr val="FF0000"/>
                </a:solidFill>
              </a:rPr>
              <a:t>※</a:t>
            </a:r>
            <a:r>
              <a:rPr lang="ja-JP" altLang="en-US" sz="1400" i="1">
                <a:solidFill>
                  <a:srgbClr val="FF0000"/>
                </a:solidFill>
              </a:rPr>
              <a:t>　提案内容のうち、都市</a:t>
            </a:r>
            <a:r>
              <a:rPr lang="en-US" altLang="ja-JP" sz="1400" i="1">
                <a:solidFill>
                  <a:srgbClr val="FF0000"/>
                </a:solidFill>
              </a:rPr>
              <a:t>OS</a:t>
            </a:r>
            <a:r>
              <a:rPr lang="ja-JP" altLang="en-US" sz="1400" i="1">
                <a:solidFill>
                  <a:srgbClr val="FF0000"/>
                </a:solidFill>
              </a:rPr>
              <a:t>上で管理され利用者に提供されるアプリなど、「スマートシティリファレンスアーキテクチャ」において「スマートシティサービス」と整理されている事項について、ホワイトペーパー第６章を参照し、記載すること</a:t>
            </a:r>
            <a:endParaRPr lang="en-US" altLang="ja-JP" sz="1400" i="1">
              <a:solidFill>
                <a:srgbClr val="FF0000"/>
              </a:solidFill>
            </a:endParaRPr>
          </a:p>
        </p:txBody>
      </p:sp>
      <p:sp>
        <p:nvSpPr>
          <p:cNvPr id="1306" name="Rectangle 66"/>
          <p:cNvSpPr>
            <a:spLocks noChangeArrowheads="1"/>
          </p:cNvSpPr>
          <p:nvPr/>
        </p:nvSpPr>
        <p:spPr>
          <a:xfrm>
            <a:off x="183958" y="3965113"/>
            <a:ext cx="8913870"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07" name="Text Box 4"/>
          <p:cNvSpPr txBox="1">
            <a:spLocks noChangeArrowheads="1"/>
          </p:cNvSpPr>
          <p:nvPr/>
        </p:nvSpPr>
        <p:spPr>
          <a:xfrm>
            <a:off x="87259" y="3538547"/>
            <a:ext cx="4291748"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a:latin typeface="Tahoma" pitchFamily="34" charset="0"/>
              </a:rPr>
              <a:t>スマートシティアセット</a:t>
            </a:r>
            <a:endParaRPr lang="ja-JP" altLang="en-US" sz="2000" b="1">
              <a:latin typeface="+mn-ea"/>
              <a:ea typeface="+mn-ea"/>
            </a:endParaRPr>
          </a:p>
        </p:txBody>
      </p:sp>
      <p:sp>
        <p:nvSpPr>
          <p:cNvPr id="1308" name="正方形/長方形 16"/>
          <p:cNvSpPr/>
          <p:nvPr/>
        </p:nvSpPr>
        <p:spPr>
          <a:xfrm>
            <a:off x="128224" y="5549225"/>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a:solidFill>
                <a:sysClr val="windowText" lastClr="000000"/>
              </a:solidFill>
            </a:endParaRPr>
          </a:p>
        </p:txBody>
      </p:sp>
      <p:sp>
        <p:nvSpPr>
          <p:cNvPr id="1309" name="正方形/長方形 17"/>
          <p:cNvSpPr/>
          <p:nvPr/>
        </p:nvSpPr>
        <p:spPr>
          <a:xfrm>
            <a:off x="152099" y="3944556"/>
            <a:ext cx="8884397" cy="738664"/>
          </a:xfrm>
          <a:prstGeom prst="rect">
            <a:avLst/>
          </a:prstGeom>
        </p:spPr>
        <p:txBody>
          <a:bodyPr wrap="square">
            <a:spAutoFit/>
          </a:bodyPr>
          <a:lstStyle/>
          <a:p>
            <a:pPr marL="176213" indent="-176213"/>
            <a:r>
              <a:rPr lang="en-US" altLang="ja-JP" sz="1400" i="1">
                <a:solidFill>
                  <a:srgbClr val="FF0000"/>
                </a:solidFill>
              </a:rPr>
              <a:t>※</a:t>
            </a:r>
            <a:r>
              <a:rPr lang="ja-JP" altLang="en-US" sz="1400" i="1">
                <a:solidFill>
                  <a:srgbClr val="FF0000"/>
                </a:solidFill>
              </a:rPr>
              <a:t>　提案内容のうち、都市</a:t>
            </a:r>
            <a:r>
              <a:rPr lang="en-US" altLang="ja-JP" sz="1400" i="1">
                <a:solidFill>
                  <a:srgbClr val="FF0000"/>
                </a:solidFill>
              </a:rPr>
              <a:t>OS</a:t>
            </a:r>
            <a:r>
              <a:rPr lang="ja-JP" altLang="en-US" sz="1400" i="1">
                <a:solidFill>
                  <a:srgbClr val="FF0000"/>
                </a:solidFill>
              </a:rPr>
              <a:t>が取得し得るデジタルなデータを生成するアセットなど、</a:t>
            </a:r>
            <a:r>
              <a:rPr lang="ja-JP" altLang="en-US" sz="1400" i="1">
                <a:solidFill>
                  <a:schemeClr val="accent2"/>
                </a:solidFill>
              </a:rPr>
              <a:t>「</a:t>
            </a:r>
            <a:r>
              <a:rPr lang="ja-JP" altLang="en-US" sz="1400" i="1">
                <a:solidFill>
                  <a:srgbClr val="FF0000"/>
                </a:solidFill>
              </a:rPr>
              <a:t>スマートシティリファレンスアーキテクチャ」において「スマートシティアセット」と整理されている事項について、ホワイトペーパー第８章を参照し、記載すること</a:t>
            </a:r>
            <a:endParaRPr lang="en-US" altLang="ja-JP" sz="1400" i="1">
              <a:solidFill>
                <a:srgbClr val="FF0000"/>
              </a:solidFill>
            </a:endParaRPr>
          </a:p>
        </p:txBody>
      </p:sp>
      <p:sp>
        <p:nvSpPr>
          <p:cNvPr id="1311" name="正方形/長方形 676"/>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共通※</a:t>
            </a:r>
          </a:p>
        </p:txBody>
      </p:sp>
      <p:sp>
        <p:nvSpPr>
          <p:cNvPr id="1312"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a:solidFill>
                  <a:srgbClr val="0070C0"/>
                </a:solidFill>
              </a:rPr>
              <a:t>※応募事業に関連のない場合は記載しなくても良い（詳細は別紙２参照）</a:t>
            </a:r>
            <a:endParaRPr lang="ja-JP" altLang="en-US">
              <a:solidFill>
                <a:srgbClr val="0070C0"/>
              </a:solidFill>
            </a:endParaRPr>
          </a:p>
        </p:txBody>
      </p:sp>
      <p:sp>
        <p:nvSpPr>
          <p:cNvPr id="15" name="正方形/長方形 14"/>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903B1401-892A-4D2E-B233-6C5D35998DDD}" type="slidenum">
              <a:rPr kumimoji="1" lang="en-US" altLang="ja-JP" sz="1480" smtClean="0">
                <a:solidFill>
                  <a:schemeClr val="tx1"/>
                </a:solidFill>
              </a:rPr>
              <a:t>11</a:t>
            </a:fld>
            <a:endParaRPr kumimoji="1" lang="ja-JP" altLang="en-US" sz="1480">
              <a:solidFill>
                <a:schemeClr val="tx1"/>
              </a:solidFill>
            </a:endParaRPr>
          </a:p>
        </p:txBody>
      </p:sp>
    </p:spTree>
    <p:extLst>
      <p:ext uri="{BB962C8B-B14F-4D97-AF65-F5344CB8AC3E}">
        <p14:creationId xmlns:p14="http://schemas.microsoft.com/office/powerpoint/2010/main" val="1638578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8"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1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a:solidFill>
                  <a:schemeClr val="bg1"/>
                </a:solidFill>
                <a:latin typeface="ＭＳ Ｐゴシック" panose="020B0600070205080204" pitchFamily="50" charset="-128"/>
              </a:rPr>
              <a:t>９．都市ＯＳ</a:t>
            </a:r>
            <a:endParaRPr lang="ja-JP" altLang="en-US" sz="1800" b="1">
              <a:solidFill>
                <a:schemeClr val="bg1"/>
              </a:solidFill>
              <a:latin typeface="ＭＳ Ｐゴシック" panose="020B0600070205080204" pitchFamily="50" charset="-128"/>
            </a:endParaRPr>
          </a:p>
        </p:txBody>
      </p:sp>
      <p:sp>
        <p:nvSpPr>
          <p:cNvPr id="1320"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a:latin typeface="Tahoma" pitchFamily="34" charset="0"/>
              </a:rPr>
              <a:t>都市ＯＳ（機能（サービス）、データ、データ連携、共通機能）</a:t>
            </a:r>
          </a:p>
        </p:txBody>
      </p:sp>
      <p:sp>
        <p:nvSpPr>
          <p:cNvPr id="1321" name="正方形/長方形 18"/>
          <p:cNvSpPr/>
          <p:nvPr/>
        </p:nvSpPr>
        <p:spPr>
          <a:xfrm>
            <a:off x="56888" y="3487763"/>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a:solidFill>
                <a:sysClr val="windowText" lastClr="000000"/>
              </a:solidFill>
            </a:endParaRPr>
          </a:p>
        </p:txBody>
      </p:sp>
      <p:sp>
        <p:nvSpPr>
          <p:cNvPr id="1322" name="正方形/長方形 22"/>
          <p:cNvSpPr/>
          <p:nvPr/>
        </p:nvSpPr>
        <p:spPr>
          <a:xfrm>
            <a:off x="150080" y="965627"/>
            <a:ext cx="8886416" cy="1446550"/>
          </a:xfrm>
          <a:prstGeom prst="rect">
            <a:avLst/>
          </a:prstGeom>
        </p:spPr>
        <p:txBody>
          <a:bodyPr wrap="square">
            <a:spAutoFit/>
          </a:bodyPr>
          <a:lstStyle/>
          <a:p>
            <a:pPr marL="176213" indent="-176213"/>
            <a:r>
              <a:rPr lang="en-US" altLang="ja-JP" sz="1100" i="1">
                <a:solidFill>
                  <a:srgbClr val="FF0000"/>
                </a:solidFill>
              </a:rPr>
              <a:t>※</a:t>
            </a:r>
            <a:r>
              <a:rPr lang="ja-JP" altLang="en-US" sz="1100" i="1">
                <a:solidFill>
                  <a:srgbClr val="FF0000"/>
                </a:solidFill>
              </a:rPr>
              <a:t>　提案内容のうち、</a:t>
            </a:r>
            <a:endParaRPr lang="en-US" altLang="ja-JP" sz="1100" i="1">
              <a:solidFill>
                <a:srgbClr val="FF0000"/>
              </a:solidFill>
            </a:endParaRPr>
          </a:p>
          <a:p>
            <a:pPr marL="176213" indent="-176213"/>
            <a:r>
              <a:rPr lang="ja-JP" altLang="en-US" sz="1100" i="1">
                <a:solidFill>
                  <a:srgbClr val="FF0000"/>
                </a:solidFill>
              </a:rPr>
              <a:t>①都市</a:t>
            </a:r>
            <a:r>
              <a:rPr lang="en-US" altLang="ja-JP" sz="1100" i="1">
                <a:solidFill>
                  <a:srgbClr val="FF0000"/>
                </a:solidFill>
              </a:rPr>
              <a:t>OS</a:t>
            </a:r>
            <a:r>
              <a:rPr lang="ja-JP" altLang="en-US" sz="1100" i="1">
                <a:solidFill>
                  <a:srgbClr val="FF0000"/>
                </a:solidFill>
              </a:rPr>
              <a:t>上の各種サービスと連携する機能や</a:t>
            </a:r>
            <a:r>
              <a:rPr lang="en-US" altLang="ja-JP" sz="1100" i="1">
                <a:solidFill>
                  <a:srgbClr val="FF0000"/>
                </a:solidFill>
              </a:rPr>
              <a:t>API</a:t>
            </a:r>
            <a:r>
              <a:rPr lang="ja-JP" altLang="en-US" sz="1100" i="1">
                <a:solidFill>
                  <a:srgbClr val="FF0000"/>
                </a:solidFill>
              </a:rPr>
              <a:t>の提供、用途に応じた認証方法の提供、都市</a:t>
            </a:r>
            <a:r>
              <a:rPr lang="en-US" altLang="ja-JP" sz="1100" i="1">
                <a:solidFill>
                  <a:srgbClr val="FF0000"/>
                </a:solidFill>
              </a:rPr>
              <a:t>OS</a:t>
            </a:r>
            <a:r>
              <a:rPr lang="ja-JP" altLang="en-US" sz="1100" i="1">
                <a:solidFill>
                  <a:srgbClr val="FF0000"/>
                </a:solidFill>
              </a:rPr>
              <a:t>と連携するサービスの管理や機能の組合せの提供（機能（サービス））、</a:t>
            </a:r>
            <a:endParaRPr lang="en-US" altLang="ja-JP" sz="1100" i="1">
              <a:solidFill>
                <a:srgbClr val="FF0000"/>
              </a:solidFill>
            </a:endParaRPr>
          </a:p>
          <a:p>
            <a:pPr marL="176213" indent="-176213"/>
            <a:r>
              <a:rPr lang="ja-JP" altLang="en-US" sz="1100" i="1">
                <a:solidFill>
                  <a:srgbClr val="FF0000"/>
                </a:solidFill>
              </a:rPr>
              <a:t>②分散されたデータの仲介や都市</a:t>
            </a:r>
            <a:r>
              <a:rPr lang="en-US" altLang="ja-JP" sz="1100" i="1">
                <a:solidFill>
                  <a:srgbClr val="FF0000"/>
                </a:solidFill>
              </a:rPr>
              <a:t>OS</a:t>
            </a:r>
            <a:r>
              <a:rPr lang="ja-JP" altLang="en-US" sz="1100" i="1">
                <a:solidFill>
                  <a:srgbClr val="FF0000"/>
                </a:solidFill>
              </a:rPr>
              <a:t>上に保存・蓄積されたデータの管理（データ）、</a:t>
            </a:r>
            <a:endParaRPr lang="en-US" altLang="ja-JP" sz="1100" i="1">
              <a:solidFill>
                <a:srgbClr val="FF0000"/>
              </a:solidFill>
            </a:endParaRPr>
          </a:p>
          <a:p>
            <a:pPr marL="176213" indent="-176213"/>
            <a:r>
              <a:rPr lang="ja-JP" altLang="en-US" sz="1100" i="1">
                <a:solidFill>
                  <a:srgbClr val="FF0000"/>
                </a:solidFill>
              </a:rPr>
              <a:t>③都市</a:t>
            </a:r>
            <a:r>
              <a:rPr lang="en-US" altLang="ja-JP" sz="1100" i="1">
                <a:solidFill>
                  <a:srgbClr val="FF0000"/>
                </a:solidFill>
              </a:rPr>
              <a:t>OS</a:t>
            </a:r>
            <a:r>
              <a:rPr lang="ja-JP" altLang="en-US" sz="1100" i="1">
                <a:solidFill>
                  <a:srgbClr val="FF0000"/>
                </a:solidFill>
              </a:rPr>
              <a:t>に接続するアセットの管理や制御の実行、インタフェースの管理（データ連携）、</a:t>
            </a:r>
            <a:endParaRPr lang="en-US" altLang="ja-JP" sz="1100" i="1">
              <a:solidFill>
                <a:srgbClr val="FF0000"/>
              </a:solidFill>
            </a:endParaRPr>
          </a:p>
          <a:p>
            <a:pPr marL="176213" indent="-176213"/>
            <a:r>
              <a:rPr lang="ja-JP" altLang="en-US" sz="1100" i="1">
                <a:solidFill>
                  <a:srgbClr val="FF0000"/>
                </a:solidFill>
              </a:rPr>
              <a:t>④都市</a:t>
            </a:r>
            <a:r>
              <a:rPr lang="en-US" altLang="ja-JP" sz="1100" i="1">
                <a:solidFill>
                  <a:srgbClr val="FF0000"/>
                </a:solidFill>
              </a:rPr>
              <a:t>OS</a:t>
            </a:r>
            <a:r>
              <a:rPr lang="ja-JP" altLang="en-US" sz="1100" i="1">
                <a:solidFill>
                  <a:srgbClr val="FF0000"/>
                </a:solidFill>
              </a:rPr>
              <a:t>を防御するために必要なセキュリティ機能の提供、都市</a:t>
            </a:r>
            <a:r>
              <a:rPr lang="en-US" altLang="ja-JP" sz="1100" i="1">
                <a:solidFill>
                  <a:srgbClr val="FF0000"/>
                </a:solidFill>
              </a:rPr>
              <a:t>OS</a:t>
            </a:r>
            <a:r>
              <a:rPr lang="ja-JP" altLang="en-US" sz="1100" i="1">
                <a:solidFill>
                  <a:srgbClr val="FF0000"/>
                </a:solidFill>
              </a:rPr>
              <a:t>の運用に必要な監視・バックアップ・障害対策等の機能の提供（共通機能）</a:t>
            </a:r>
            <a:endParaRPr lang="en-US" altLang="ja-JP" sz="1100" i="1">
              <a:solidFill>
                <a:srgbClr val="FF0000"/>
              </a:solidFill>
            </a:endParaRPr>
          </a:p>
          <a:p>
            <a:pPr marL="176213" indent="-176213"/>
            <a:r>
              <a:rPr lang="ja-JP" altLang="en-US" sz="1100" i="1">
                <a:solidFill>
                  <a:srgbClr val="FF0000"/>
                </a:solidFill>
              </a:rPr>
              <a:t>など、「スマートシティリファレンスアーキテクチャ」において「都市</a:t>
            </a:r>
            <a:r>
              <a:rPr lang="en-US" altLang="ja-JP" sz="1100" i="1">
                <a:solidFill>
                  <a:srgbClr val="FF0000"/>
                </a:solidFill>
              </a:rPr>
              <a:t>OS</a:t>
            </a:r>
            <a:r>
              <a:rPr lang="ja-JP" altLang="en-US" sz="1100" i="1">
                <a:solidFill>
                  <a:srgbClr val="FF0000"/>
                </a:solidFill>
              </a:rPr>
              <a:t>」と整理されている事項について、ホワイトペーパー第７章を参照し、記載すること</a:t>
            </a:r>
            <a:endParaRPr lang="en-US" altLang="ja-JP" sz="1100" i="1">
              <a:solidFill>
                <a:srgbClr val="FF0000"/>
              </a:solidFill>
            </a:endParaRPr>
          </a:p>
          <a:p>
            <a:pPr marL="176213" indent="-176213"/>
            <a:r>
              <a:rPr lang="ja-JP" altLang="en-US" sz="1100" i="1">
                <a:solidFill>
                  <a:srgbClr val="FF0000"/>
                </a:solidFill>
              </a:rPr>
              <a:t>（特に、３特徴（相互運用性、データ流通、拡張容易性（ビルディングブロック））を満たしていることを示すこと。）</a:t>
            </a:r>
            <a:endParaRPr lang="en-US" altLang="ja-JP" sz="1100" i="1">
              <a:solidFill>
                <a:srgbClr val="FF0000"/>
              </a:solidFill>
            </a:endParaRPr>
          </a:p>
        </p:txBody>
      </p:sp>
      <p:sp>
        <p:nvSpPr>
          <p:cNvPr id="1324" name="正方形/長方形 678"/>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共通※</a:t>
            </a:r>
          </a:p>
        </p:txBody>
      </p:sp>
      <p:sp>
        <p:nvSpPr>
          <p:cNvPr id="1325" name="テキスト 679"/>
          <p:cNvSpPr txBox="1"/>
          <p:nvPr/>
        </p:nvSpPr>
        <p:spPr>
          <a:xfrm>
            <a:off x="2990356" y="6397674"/>
            <a:ext cx="6155841" cy="306884"/>
          </a:xfrm>
          <a:prstGeom prst="rect">
            <a:avLst/>
          </a:prstGeom>
        </p:spPr>
        <p:txBody>
          <a:bodyPr wrap="square">
            <a:spAutoFit/>
          </a:bodyPr>
          <a:lstStyle/>
          <a:p>
            <a:pPr algn="r">
              <a:defRPr lang="ja-JP" altLang="en-US"/>
            </a:pPr>
            <a:r>
              <a:rPr kumimoji="1" lang="ja-JP" altLang="en-US" sz="1400">
                <a:solidFill>
                  <a:srgbClr val="0070C0"/>
                </a:solidFill>
              </a:rPr>
              <a:t>※応募事業に関連のない場合は記載しなくても良い（詳細は別紙２参照）</a:t>
            </a:r>
            <a:endParaRPr lang="ja-JP" altLang="en-US">
              <a:solidFill>
                <a:srgbClr val="0070C0"/>
              </a:solidFill>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FDDC5C6-F915-4EE4-B5F0-999877D9DF8F}" type="slidenum">
              <a:rPr kumimoji="1" lang="en-US" altLang="ja-JP" sz="1480" smtClean="0">
                <a:solidFill>
                  <a:schemeClr val="tx1"/>
                </a:solidFill>
              </a:rPr>
              <a:t>12</a:t>
            </a:fld>
            <a:endParaRPr kumimoji="1" lang="ja-JP" altLang="en-US" sz="1480">
              <a:solidFill>
                <a:schemeClr val="tx1"/>
              </a:solidFill>
            </a:endParaRPr>
          </a:p>
        </p:txBody>
      </p:sp>
      <p:graphicFrame>
        <p:nvGraphicFramePr>
          <p:cNvPr id="11" name="表 12">
            <a:extLst>
              <a:ext uri="{FF2B5EF4-FFF2-40B4-BE49-F238E27FC236}">
                <a16:creationId xmlns:a16="http://schemas.microsoft.com/office/drawing/2014/main" id="{5E7448FD-7B0B-4F52-B561-B2E0050CE363}"/>
              </a:ext>
            </a:extLst>
          </p:cNvPr>
          <p:cNvGraphicFramePr>
            <a:graphicFrameLocks noGrp="1"/>
          </p:cNvGraphicFramePr>
          <p:nvPr>
            <p:extLst>
              <p:ext uri="{D42A27DB-BD31-4B8C-83A1-F6EECF244321}">
                <p14:modId xmlns:p14="http://schemas.microsoft.com/office/powerpoint/2010/main" val="2242623410"/>
              </p:ext>
            </p:extLst>
          </p:nvPr>
        </p:nvGraphicFramePr>
        <p:xfrm>
          <a:off x="372086" y="5846400"/>
          <a:ext cx="8389024" cy="822960"/>
        </p:xfrm>
        <a:graphic>
          <a:graphicData uri="http://schemas.openxmlformats.org/drawingml/2006/table">
            <a:tbl>
              <a:tblPr firstRow="1" bandRow="1">
                <a:tableStyleId>{5940675A-B579-460E-94D1-54222C63F5DA}</a:tableStyleId>
              </a:tblPr>
              <a:tblGrid>
                <a:gridCol w="1895658">
                  <a:extLst>
                    <a:ext uri="{9D8B030D-6E8A-4147-A177-3AD203B41FA5}">
                      <a16:colId xmlns:a16="http://schemas.microsoft.com/office/drawing/2014/main" val="20000"/>
                    </a:ext>
                  </a:extLst>
                </a:gridCol>
                <a:gridCol w="6493366">
                  <a:extLst>
                    <a:ext uri="{9D8B030D-6E8A-4147-A177-3AD203B41FA5}">
                      <a16:colId xmlns:a16="http://schemas.microsoft.com/office/drawing/2014/main" val="20001"/>
                    </a:ext>
                  </a:extLst>
                </a:gridCol>
              </a:tblGrid>
              <a:tr h="238929">
                <a:tc>
                  <a:txBody>
                    <a:bodyPr/>
                    <a:lstStyle/>
                    <a:p>
                      <a:pPr algn="l"/>
                      <a:r>
                        <a:rPr kumimoji="1" lang="ja-JP" altLang="en-US"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構築する都市</a:t>
                      </a:r>
                      <a:r>
                        <a:rPr kumimoji="1" lang="en-US" altLang="ja-JP"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OS</a:t>
                      </a:r>
                      <a:r>
                        <a:rPr kumimoji="1" lang="ja-JP" altLang="en-US" sz="11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の種類</a:t>
                      </a:r>
                      <a:endParaRPr kumimoji="1" lang="ja-JP" altLang="en-US" sz="120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l"/>
                      <a:r>
                        <a:rPr kumimoji="1" lang="ja-JP" altLang="en-US" sz="1200">
                          <a:solidFill>
                            <a:srgbClr val="FF0000"/>
                          </a:solidFill>
                          <a:latin typeface="Meiryo UI" panose="020B0604030504040204" pitchFamily="50" charset="-128"/>
                          <a:ea typeface="Meiryo UI" panose="020B0604030504040204" pitchFamily="50" charset="-128"/>
                        </a:rPr>
                        <a:t>製品名・スクラッチ開発など</a:t>
                      </a:r>
                    </a:p>
                  </a:txBody>
                  <a:tcPr>
                    <a:noFill/>
                  </a:tcPr>
                </a:tc>
                <a:extLst>
                  <a:ext uri="{0D108BD9-81ED-4DB2-BD59-A6C34878D82A}">
                    <a16:rowId xmlns:a16="http://schemas.microsoft.com/office/drawing/2014/main" val="10000"/>
                  </a:ext>
                </a:extLst>
              </a:tr>
              <a:tr h="238929">
                <a:tc>
                  <a:txBody>
                    <a:bodyPr/>
                    <a:lstStyle/>
                    <a:p>
                      <a:r>
                        <a:rPr kumimoji="1" lang="ja-JP" altLang="en-US" sz="12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予定しているベンダー候補</a:t>
                      </a:r>
                      <a:endParaRPr kumimoji="1" lang="ja-JP" altLang="en-US" sz="120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l"/>
                      <a:endParaRPr kumimoji="1" lang="ja-JP" altLang="en-US" sz="12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構築（予定）年度</a:t>
                      </a:r>
                    </a:p>
                  </a:txBody>
                  <a:tcPr>
                    <a:solidFill>
                      <a:schemeClr val="bg1">
                        <a:lumMod val="85000"/>
                      </a:schemeClr>
                    </a:solidFill>
                  </a:tcPr>
                </a:tc>
                <a:tc>
                  <a:txBody>
                    <a:bodyPr/>
                    <a:lstStyle/>
                    <a:p>
                      <a:pPr algn="l"/>
                      <a:endParaRPr kumimoji="1" lang="ja-JP" altLang="en-US" sz="12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sp>
        <p:nvSpPr>
          <p:cNvPr id="94" name="正方形/長方形 85">
            <a:extLst>
              <a:ext uri="{FF2B5EF4-FFF2-40B4-BE49-F238E27FC236}">
                <a16:creationId xmlns:a16="http://schemas.microsoft.com/office/drawing/2014/main" id="{74AA03CB-1144-41AB-BC2C-DA092BECFF9E}"/>
              </a:ext>
            </a:extLst>
          </p:cNvPr>
          <p:cNvSpPr/>
          <p:nvPr/>
        </p:nvSpPr>
        <p:spPr>
          <a:xfrm>
            <a:off x="4808982" y="4397868"/>
            <a:ext cx="1927357" cy="1399665"/>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6" name="正方形/長方形 94">
            <a:extLst>
              <a:ext uri="{FF2B5EF4-FFF2-40B4-BE49-F238E27FC236}">
                <a16:creationId xmlns:a16="http://schemas.microsoft.com/office/drawing/2014/main" id="{FE1545C4-A604-45EC-AE09-C12EB75F32AC}"/>
              </a:ext>
            </a:extLst>
          </p:cNvPr>
          <p:cNvSpPr/>
          <p:nvPr/>
        </p:nvSpPr>
        <p:spPr>
          <a:xfrm>
            <a:off x="461907" y="3359685"/>
            <a:ext cx="481325" cy="1253843"/>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7" name="テキスト ボックス 95">
            <a:extLst>
              <a:ext uri="{FF2B5EF4-FFF2-40B4-BE49-F238E27FC236}">
                <a16:creationId xmlns:a16="http://schemas.microsoft.com/office/drawing/2014/main" id="{EEDBC133-E993-47A3-B849-9DF801502777}"/>
              </a:ext>
            </a:extLst>
          </p:cNvPr>
          <p:cNvSpPr txBox="1"/>
          <p:nvPr/>
        </p:nvSpPr>
        <p:spPr>
          <a:xfrm>
            <a:off x="499859" y="3365019"/>
            <a:ext cx="383503" cy="1248509"/>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データ連携基盤</a:t>
            </a:r>
          </a:p>
        </p:txBody>
      </p:sp>
      <p:sp>
        <p:nvSpPr>
          <p:cNvPr id="98" name="正方形/長方形 96">
            <a:extLst>
              <a:ext uri="{FF2B5EF4-FFF2-40B4-BE49-F238E27FC236}">
                <a16:creationId xmlns:a16="http://schemas.microsoft.com/office/drawing/2014/main" id="{4DF7DD31-F7E0-4519-9AFE-F6B447816728}"/>
              </a:ext>
            </a:extLst>
          </p:cNvPr>
          <p:cNvSpPr/>
          <p:nvPr/>
        </p:nvSpPr>
        <p:spPr>
          <a:xfrm>
            <a:off x="448995" y="2379534"/>
            <a:ext cx="481325" cy="907686"/>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9" name="テキスト ボックス 97">
            <a:extLst>
              <a:ext uri="{FF2B5EF4-FFF2-40B4-BE49-F238E27FC236}">
                <a16:creationId xmlns:a16="http://schemas.microsoft.com/office/drawing/2014/main" id="{CF133FE5-5909-42D5-A3ED-44E1459B6D85}"/>
              </a:ext>
            </a:extLst>
          </p:cNvPr>
          <p:cNvSpPr txBox="1"/>
          <p:nvPr/>
        </p:nvSpPr>
        <p:spPr>
          <a:xfrm>
            <a:off x="516089" y="2348880"/>
            <a:ext cx="383503" cy="857862"/>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サービス</a:t>
            </a:r>
            <a:endParaRPr kumimoji="1" lang="ja-JP" altLang="en-US" sz="1292" b="1" i="0" u="none" strike="noStrike" kern="1200" cap="none" spc="0" normalizeH="0" baseline="0" noProof="0">
              <a:ln>
                <a:noFill/>
              </a:ln>
              <a:solidFill>
                <a:srgbClr val="00B050"/>
              </a:solidFill>
              <a:effectLst/>
              <a:uLnTx/>
              <a:uFillTx/>
              <a:latin typeface="Meiryo UI" panose="020B0604030504040204" pitchFamily="50" charset="-128"/>
              <a:ea typeface="Meiryo UI" panose="020B0604030504040204" pitchFamily="50" charset="-128"/>
              <a:cs typeface="+mn-cs"/>
            </a:endParaRPr>
          </a:p>
        </p:txBody>
      </p:sp>
      <p:sp>
        <p:nvSpPr>
          <p:cNvPr id="100" name="正方形/長方形 98">
            <a:extLst>
              <a:ext uri="{FF2B5EF4-FFF2-40B4-BE49-F238E27FC236}">
                <a16:creationId xmlns:a16="http://schemas.microsoft.com/office/drawing/2014/main" id="{13EC4CF5-0CAD-4C3D-B57F-4011E799AE12}"/>
              </a:ext>
            </a:extLst>
          </p:cNvPr>
          <p:cNvSpPr/>
          <p:nvPr/>
        </p:nvSpPr>
        <p:spPr>
          <a:xfrm>
            <a:off x="463518" y="4676585"/>
            <a:ext cx="481325" cy="1028035"/>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1" name="テキスト ボックス 99">
            <a:extLst>
              <a:ext uri="{FF2B5EF4-FFF2-40B4-BE49-F238E27FC236}">
                <a16:creationId xmlns:a16="http://schemas.microsoft.com/office/drawing/2014/main" id="{9C172B36-5AD7-405C-AFB0-1F97D9B11359}"/>
              </a:ext>
            </a:extLst>
          </p:cNvPr>
          <p:cNvSpPr txBox="1"/>
          <p:nvPr/>
        </p:nvSpPr>
        <p:spPr>
          <a:xfrm>
            <a:off x="395536" y="4757544"/>
            <a:ext cx="582339" cy="828717"/>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データ・</a:t>
            </a:r>
            <a:endParaRPr kumimoji="1" lang="en-US" altLang="ja-JP" sz="1292"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アセット</a:t>
            </a:r>
          </a:p>
        </p:txBody>
      </p:sp>
      <p:sp>
        <p:nvSpPr>
          <p:cNvPr id="102" name="正方形/長方形 100">
            <a:extLst>
              <a:ext uri="{FF2B5EF4-FFF2-40B4-BE49-F238E27FC236}">
                <a16:creationId xmlns:a16="http://schemas.microsoft.com/office/drawing/2014/main" id="{57B6747D-3EB3-4D08-A9A3-766D0A3CEA76}"/>
              </a:ext>
            </a:extLst>
          </p:cNvPr>
          <p:cNvSpPr/>
          <p:nvPr/>
        </p:nvSpPr>
        <p:spPr>
          <a:xfrm>
            <a:off x="1300032" y="3701867"/>
            <a:ext cx="5441058" cy="713714"/>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5" name="円柱 103">
            <a:extLst>
              <a:ext uri="{FF2B5EF4-FFF2-40B4-BE49-F238E27FC236}">
                <a16:creationId xmlns:a16="http://schemas.microsoft.com/office/drawing/2014/main" id="{D02D0BAD-7320-41C8-A50C-D38D499F95F6}"/>
              </a:ext>
            </a:extLst>
          </p:cNvPr>
          <p:cNvSpPr/>
          <p:nvPr/>
        </p:nvSpPr>
        <p:spPr>
          <a:xfrm>
            <a:off x="1699972" y="4884016"/>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自治体河川</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監視システム</a:t>
            </a:r>
          </a:p>
        </p:txBody>
      </p:sp>
      <p:sp>
        <p:nvSpPr>
          <p:cNvPr id="112" name="正方形/長方形 110">
            <a:extLst>
              <a:ext uri="{FF2B5EF4-FFF2-40B4-BE49-F238E27FC236}">
                <a16:creationId xmlns:a16="http://schemas.microsoft.com/office/drawing/2014/main" id="{372F8D47-E863-48E0-922D-9CE2B347E272}"/>
              </a:ext>
            </a:extLst>
          </p:cNvPr>
          <p:cNvSpPr/>
          <p:nvPr/>
        </p:nvSpPr>
        <p:spPr>
          <a:xfrm>
            <a:off x="1933616" y="3823723"/>
            <a:ext cx="2057187" cy="340995"/>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データ仲介機能</a:t>
            </a:r>
            <a:endParaRPr kumimoji="1" lang="en-US" altLang="ja-JP" sz="1015"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（データ蓄積・データ分散・イベント処理）</a:t>
            </a:r>
            <a:endParaRPr kumimoji="1" lang="ja-JP" altLang="en-US" sz="1015"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13" name="円柱 111">
            <a:extLst>
              <a:ext uri="{FF2B5EF4-FFF2-40B4-BE49-F238E27FC236}">
                <a16:creationId xmlns:a16="http://schemas.microsoft.com/office/drawing/2014/main" id="{A16F3E3E-9F0A-466A-9297-754A47229169}"/>
              </a:ext>
            </a:extLst>
          </p:cNvPr>
          <p:cNvSpPr/>
          <p:nvPr/>
        </p:nvSpPr>
        <p:spPr>
          <a:xfrm>
            <a:off x="2790909" y="4881733"/>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人流データ</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提供システム</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4" name="楕円 112">
            <a:extLst>
              <a:ext uri="{FF2B5EF4-FFF2-40B4-BE49-F238E27FC236}">
                <a16:creationId xmlns:a16="http://schemas.microsoft.com/office/drawing/2014/main" id="{79F11B95-47F8-4A5D-ACCF-34C5C82941C2}"/>
              </a:ext>
            </a:extLst>
          </p:cNvPr>
          <p:cNvSpPr/>
          <p:nvPr/>
        </p:nvSpPr>
        <p:spPr>
          <a:xfrm>
            <a:off x="2013180" y="4761385"/>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5" name="テキスト ボックス 113">
            <a:extLst>
              <a:ext uri="{FF2B5EF4-FFF2-40B4-BE49-F238E27FC236}">
                <a16:creationId xmlns:a16="http://schemas.microsoft.com/office/drawing/2014/main" id="{D7A0228D-FCBA-412D-9FCE-A9C36FB3B95C}"/>
              </a:ext>
            </a:extLst>
          </p:cNvPr>
          <p:cNvSpPr txBox="1"/>
          <p:nvPr/>
        </p:nvSpPr>
        <p:spPr>
          <a:xfrm>
            <a:off x="1612241" y="467658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6" name="テキスト ボックス 114">
            <a:extLst>
              <a:ext uri="{FF2B5EF4-FFF2-40B4-BE49-F238E27FC236}">
                <a16:creationId xmlns:a16="http://schemas.microsoft.com/office/drawing/2014/main" id="{EB56599F-C4B1-4548-9DE0-B8B66AA6828D}"/>
              </a:ext>
            </a:extLst>
          </p:cNvPr>
          <p:cNvSpPr txBox="1"/>
          <p:nvPr/>
        </p:nvSpPr>
        <p:spPr>
          <a:xfrm>
            <a:off x="954948" y="5239458"/>
            <a:ext cx="822921"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17" name="テキスト ボックス 115">
            <a:extLst>
              <a:ext uri="{FF2B5EF4-FFF2-40B4-BE49-F238E27FC236}">
                <a16:creationId xmlns:a16="http://schemas.microsoft.com/office/drawing/2014/main" id="{525F82DC-4F9A-4EF4-8EDE-6EBF4E857DF4}"/>
              </a:ext>
            </a:extLst>
          </p:cNvPr>
          <p:cNvSpPr txBox="1"/>
          <p:nvPr/>
        </p:nvSpPr>
        <p:spPr>
          <a:xfrm>
            <a:off x="2719396" y="5464345"/>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●●通信事業者</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18" name="楕円 116">
            <a:extLst>
              <a:ext uri="{FF2B5EF4-FFF2-40B4-BE49-F238E27FC236}">
                <a16:creationId xmlns:a16="http://schemas.microsoft.com/office/drawing/2014/main" id="{18883187-FCDB-47AB-98B7-10B3B138CEE3}"/>
              </a:ext>
            </a:extLst>
          </p:cNvPr>
          <p:cNvSpPr/>
          <p:nvPr/>
        </p:nvSpPr>
        <p:spPr>
          <a:xfrm>
            <a:off x="1743035" y="356453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9" name="テキスト ボックス 117">
            <a:extLst>
              <a:ext uri="{FF2B5EF4-FFF2-40B4-BE49-F238E27FC236}">
                <a16:creationId xmlns:a16="http://schemas.microsoft.com/office/drawing/2014/main" id="{078C446D-79DF-4199-8054-2B81D8FF4011}"/>
              </a:ext>
            </a:extLst>
          </p:cNvPr>
          <p:cNvSpPr txBox="1"/>
          <p:nvPr/>
        </p:nvSpPr>
        <p:spPr>
          <a:xfrm>
            <a:off x="1410732" y="346250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0" name="楕円 118">
            <a:extLst>
              <a:ext uri="{FF2B5EF4-FFF2-40B4-BE49-F238E27FC236}">
                <a16:creationId xmlns:a16="http://schemas.microsoft.com/office/drawing/2014/main" id="{8CE1F2FC-B379-48E7-BB2D-E5E13A6A3054}"/>
              </a:ext>
            </a:extLst>
          </p:cNvPr>
          <p:cNvSpPr/>
          <p:nvPr/>
        </p:nvSpPr>
        <p:spPr>
          <a:xfrm>
            <a:off x="2808467" y="3563707"/>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21" name="テキスト ボックス 119">
            <a:extLst>
              <a:ext uri="{FF2B5EF4-FFF2-40B4-BE49-F238E27FC236}">
                <a16:creationId xmlns:a16="http://schemas.microsoft.com/office/drawing/2014/main" id="{DEB054C7-B790-4760-BFDC-2FCB6DB18F91}"/>
              </a:ext>
            </a:extLst>
          </p:cNvPr>
          <p:cNvSpPr txBox="1"/>
          <p:nvPr/>
        </p:nvSpPr>
        <p:spPr>
          <a:xfrm>
            <a:off x="2495590" y="3451964"/>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2" name="楕円 120">
            <a:extLst>
              <a:ext uri="{FF2B5EF4-FFF2-40B4-BE49-F238E27FC236}">
                <a16:creationId xmlns:a16="http://schemas.microsoft.com/office/drawing/2014/main" id="{700A648A-4DC1-4BB3-B4B6-A6F6B158B8A7}"/>
              </a:ext>
            </a:extLst>
          </p:cNvPr>
          <p:cNvSpPr/>
          <p:nvPr/>
        </p:nvSpPr>
        <p:spPr>
          <a:xfrm>
            <a:off x="3876584" y="356777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23" name="テキスト ボックス 121">
            <a:extLst>
              <a:ext uri="{FF2B5EF4-FFF2-40B4-BE49-F238E27FC236}">
                <a16:creationId xmlns:a16="http://schemas.microsoft.com/office/drawing/2014/main" id="{9C586B18-8E34-413C-9C00-7538B2A35480}"/>
              </a:ext>
            </a:extLst>
          </p:cNvPr>
          <p:cNvSpPr txBox="1"/>
          <p:nvPr/>
        </p:nvSpPr>
        <p:spPr>
          <a:xfrm>
            <a:off x="3563707" y="345602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4" name="テキスト ボックス 122">
            <a:extLst>
              <a:ext uri="{FF2B5EF4-FFF2-40B4-BE49-F238E27FC236}">
                <a16:creationId xmlns:a16="http://schemas.microsoft.com/office/drawing/2014/main" id="{2FFB4F90-E5D1-47DA-9C1B-C051E7FD19F0}"/>
              </a:ext>
            </a:extLst>
          </p:cNvPr>
          <p:cNvSpPr txBox="1"/>
          <p:nvPr/>
        </p:nvSpPr>
        <p:spPr>
          <a:xfrm>
            <a:off x="2288459" y="2395933"/>
            <a:ext cx="1186270"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ヘルスケア事業者●●</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5" name="テキスト ボックス 123">
            <a:extLst>
              <a:ext uri="{FF2B5EF4-FFF2-40B4-BE49-F238E27FC236}">
                <a16:creationId xmlns:a16="http://schemas.microsoft.com/office/drawing/2014/main" id="{1CA76BA3-EE33-4D01-834D-78BB3D51054D}"/>
              </a:ext>
            </a:extLst>
          </p:cNvPr>
          <p:cNvSpPr txBox="1"/>
          <p:nvPr/>
        </p:nvSpPr>
        <p:spPr>
          <a:xfrm>
            <a:off x="3504182"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小売事業者●●</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6" name="テキスト ボックス 124">
            <a:extLst>
              <a:ext uri="{FF2B5EF4-FFF2-40B4-BE49-F238E27FC236}">
                <a16:creationId xmlns:a16="http://schemas.microsoft.com/office/drawing/2014/main" id="{0ED4A00B-A072-42DE-BEE7-C6FC177F285B}"/>
              </a:ext>
            </a:extLst>
          </p:cNvPr>
          <p:cNvSpPr txBox="1"/>
          <p:nvPr/>
        </p:nvSpPr>
        <p:spPr>
          <a:xfrm>
            <a:off x="4550914"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宅配事業者●●</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7" name="テキスト ボックス 125">
            <a:extLst>
              <a:ext uri="{FF2B5EF4-FFF2-40B4-BE49-F238E27FC236}">
                <a16:creationId xmlns:a16="http://schemas.microsoft.com/office/drawing/2014/main" id="{99BCCA1C-4603-444C-B5B7-281C92E1EC31}"/>
              </a:ext>
            </a:extLst>
          </p:cNvPr>
          <p:cNvSpPr txBox="1"/>
          <p:nvPr/>
        </p:nvSpPr>
        <p:spPr>
          <a:xfrm>
            <a:off x="5562801"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事業者●●</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9" name="正方形/長方形 127">
            <a:extLst>
              <a:ext uri="{FF2B5EF4-FFF2-40B4-BE49-F238E27FC236}">
                <a16:creationId xmlns:a16="http://schemas.microsoft.com/office/drawing/2014/main" id="{27F8D6C0-350C-4DAA-9310-52165FCC5190}"/>
              </a:ext>
            </a:extLst>
          </p:cNvPr>
          <p:cNvSpPr/>
          <p:nvPr/>
        </p:nvSpPr>
        <p:spPr>
          <a:xfrm>
            <a:off x="7540011" y="3749432"/>
            <a:ext cx="1352469" cy="632957"/>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他都市（●市）の</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データ連携基盤</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0" name="楕円 128">
            <a:extLst>
              <a:ext uri="{FF2B5EF4-FFF2-40B4-BE49-F238E27FC236}">
                <a16:creationId xmlns:a16="http://schemas.microsoft.com/office/drawing/2014/main" id="{8484359B-E7E6-4B42-9493-19294D21C5D3}"/>
              </a:ext>
            </a:extLst>
          </p:cNvPr>
          <p:cNvSpPr/>
          <p:nvPr/>
        </p:nvSpPr>
        <p:spPr>
          <a:xfrm>
            <a:off x="6655861" y="397044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1" name="テキスト ボックス 129">
            <a:extLst>
              <a:ext uri="{FF2B5EF4-FFF2-40B4-BE49-F238E27FC236}">
                <a16:creationId xmlns:a16="http://schemas.microsoft.com/office/drawing/2014/main" id="{16E26D53-3361-454D-BB75-25849FEFD2F1}"/>
              </a:ext>
            </a:extLst>
          </p:cNvPr>
          <p:cNvSpPr txBox="1"/>
          <p:nvPr/>
        </p:nvSpPr>
        <p:spPr>
          <a:xfrm>
            <a:off x="6716209" y="378661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2" name="楕円 130">
            <a:extLst>
              <a:ext uri="{FF2B5EF4-FFF2-40B4-BE49-F238E27FC236}">
                <a16:creationId xmlns:a16="http://schemas.microsoft.com/office/drawing/2014/main" id="{22E9A400-09C5-4F1A-883A-27966E88A6DA}"/>
              </a:ext>
            </a:extLst>
          </p:cNvPr>
          <p:cNvSpPr/>
          <p:nvPr/>
        </p:nvSpPr>
        <p:spPr>
          <a:xfrm>
            <a:off x="7445081" y="396878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3" name="テキスト ボックス 131">
            <a:extLst>
              <a:ext uri="{FF2B5EF4-FFF2-40B4-BE49-F238E27FC236}">
                <a16:creationId xmlns:a16="http://schemas.microsoft.com/office/drawing/2014/main" id="{0D826BCC-4BD3-4BED-B3C2-B84FE2F504E6}"/>
              </a:ext>
            </a:extLst>
          </p:cNvPr>
          <p:cNvSpPr txBox="1"/>
          <p:nvPr/>
        </p:nvSpPr>
        <p:spPr>
          <a:xfrm>
            <a:off x="7193164" y="3793936"/>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 name="円柱 134">
            <a:extLst>
              <a:ext uri="{FF2B5EF4-FFF2-40B4-BE49-F238E27FC236}">
                <a16:creationId xmlns:a16="http://schemas.microsoft.com/office/drawing/2014/main" id="{3ABC83CB-E981-4853-B4BD-2D477C6A1A5B}"/>
              </a:ext>
            </a:extLst>
          </p:cNvPr>
          <p:cNvSpPr/>
          <p:nvPr/>
        </p:nvSpPr>
        <p:spPr>
          <a:xfrm>
            <a:off x="4920659" y="4879063"/>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 name="テキスト ボックス 135">
            <a:extLst>
              <a:ext uri="{FF2B5EF4-FFF2-40B4-BE49-F238E27FC236}">
                <a16:creationId xmlns:a16="http://schemas.microsoft.com/office/drawing/2014/main" id="{FA521F2D-9CF1-4F54-AEE7-6992063509C3}"/>
              </a:ext>
            </a:extLst>
          </p:cNvPr>
          <p:cNvSpPr txBox="1"/>
          <p:nvPr/>
        </p:nvSpPr>
        <p:spPr>
          <a:xfrm>
            <a:off x="4845603" y="5484198"/>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●●団体</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38" name="正方形/長方形 136">
            <a:extLst>
              <a:ext uri="{FF2B5EF4-FFF2-40B4-BE49-F238E27FC236}">
                <a16:creationId xmlns:a16="http://schemas.microsoft.com/office/drawing/2014/main" id="{9CF157E8-F69B-4B46-A55B-33ECCE5A6057}"/>
              </a:ext>
            </a:extLst>
          </p:cNvPr>
          <p:cNvSpPr/>
          <p:nvPr/>
        </p:nvSpPr>
        <p:spPr>
          <a:xfrm>
            <a:off x="4069127" y="3821440"/>
            <a:ext cx="2057187" cy="342989"/>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データ処理機能</a:t>
            </a:r>
            <a:endParaRPr kumimoji="1" lang="en-US" altLang="ja-JP" sz="1015"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（データ変換・データ受付・データ取得）</a:t>
            </a:r>
            <a:endParaRPr kumimoji="1" lang="ja-JP" altLang="en-US" sz="1015"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41" name="円柱 139">
            <a:extLst>
              <a:ext uri="{FF2B5EF4-FFF2-40B4-BE49-F238E27FC236}">
                <a16:creationId xmlns:a16="http://schemas.microsoft.com/office/drawing/2014/main" id="{2CDF5DD8-68E3-4C48-96A1-0BBC20E3E867}"/>
              </a:ext>
            </a:extLst>
          </p:cNvPr>
          <p:cNvSpPr/>
          <p:nvPr/>
        </p:nvSpPr>
        <p:spPr>
          <a:xfrm>
            <a:off x="3871807" y="4884016"/>
            <a:ext cx="802207" cy="572899"/>
          </a:xfrm>
          <a:prstGeom prst="can">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バリアフリー</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関連データ</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2" name="テキスト ボックス 140">
            <a:extLst>
              <a:ext uri="{FF2B5EF4-FFF2-40B4-BE49-F238E27FC236}">
                <a16:creationId xmlns:a16="http://schemas.microsoft.com/office/drawing/2014/main" id="{DB2D2F63-945B-4F99-905A-CDFA8BE8948F}"/>
              </a:ext>
            </a:extLst>
          </p:cNvPr>
          <p:cNvSpPr txBox="1"/>
          <p:nvPr/>
        </p:nvSpPr>
        <p:spPr>
          <a:xfrm>
            <a:off x="3796074" y="5449862"/>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一社●●</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cxnSp>
        <p:nvCxnSpPr>
          <p:cNvPr id="144" name="直線コネクタ 142">
            <a:extLst>
              <a:ext uri="{FF2B5EF4-FFF2-40B4-BE49-F238E27FC236}">
                <a16:creationId xmlns:a16="http://schemas.microsoft.com/office/drawing/2014/main" id="{751E0408-7BD0-4E0F-8A5F-D072FA293237}"/>
              </a:ext>
            </a:extLst>
          </p:cNvPr>
          <p:cNvCxnSpPr>
            <a:stCxn id="130" idx="6"/>
            <a:endCxn id="132" idx="2"/>
          </p:cNvCxnSpPr>
          <p:nvPr/>
        </p:nvCxnSpPr>
        <p:spPr>
          <a:xfrm flipV="1">
            <a:off x="6842088" y="4060500"/>
            <a:ext cx="602993" cy="1663"/>
          </a:xfrm>
          <a:prstGeom prst="line">
            <a:avLst/>
          </a:prstGeom>
          <a:noFill/>
          <a:ln w="6350" cap="flat" cmpd="sng" algn="ctr">
            <a:solidFill>
              <a:srgbClr val="5B9BD5"/>
            </a:solidFill>
            <a:prstDash val="solid"/>
            <a:miter lim="800000"/>
          </a:ln>
          <a:effectLst/>
        </p:spPr>
      </p:cxnSp>
      <p:cxnSp>
        <p:nvCxnSpPr>
          <p:cNvPr id="145" name="直線コネクタ 144">
            <a:extLst>
              <a:ext uri="{FF2B5EF4-FFF2-40B4-BE49-F238E27FC236}">
                <a16:creationId xmlns:a16="http://schemas.microsoft.com/office/drawing/2014/main" id="{96F63DA5-C155-445C-ABBE-0D5B8B0DD5D6}"/>
              </a:ext>
            </a:extLst>
          </p:cNvPr>
          <p:cNvCxnSpPr>
            <a:stCxn id="114" idx="0"/>
          </p:cNvCxnSpPr>
          <p:nvPr/>
        </p:nvCxnSpPr>
        <p:spPr>
          <a:xfrm flipV="1">
            <a:off x="2106294" y="4401192"/>
            <a:ext cx="1" cy="360193"/>
          </a:xfrm>
          <a:prstGeom prst="line">
            <a:avLst/>
          </a:prstGeom>
          <a:noFill/>
          <a:ln w="6350" cap="flat" cmpd="sng" algn="ctr">
            <a:solidFill>
              <a:srgbClr val="5B9BD5"/>
            </a:solidFill>
            <a:prstDash val="solid"/>
            <a:miter lim="800000"/>
          </a:ln>
          <a:effectLst/>
        </p:spPr>
      </p:cxnSp>
      <p:cxnSp>
        <p:nvCxnSpPr>
          <p:cNvPr id="146" name="直線コネクタ 145">
            <a:extLst>
              <a:ext uri="{FF2B5EF4-FFF2-40B4-BE49-F238E27FC236}">
                <a16:creationId xmlns:a16="http://schemas.microsoft.com/office/drawing/2014/main" id="{C835F334-9028-4626-9ECF-783CBCF87BCE}"/>
              </a:ext>
            </a:extLst>
          </p:cNvPr>
          <p:cNvCxnSpPr>
            <a:stCxn id="113" idx="1"/>
          </p:cNvCxnSpPr>
          <p:nvPr/>
        </p:nvCxnSpPr>
        <p:spPr>
          <a:xfrm flipH="1" flipV="1">
            <a:off x="3185624" y="4412022"/>
            <a:ext cx="6389" cy="469710"/>
          </a:xfrm>
          <a:prstGeom prst="line">
            <a:avLst/>
          </a:prstGeom>
          <a:noFill/>
          <a:ln w="6350" cap="flat" cmpd="sng" algn="ctr">
            <a:solidFill>
              <a:srgbClr val="5B9BD5"/>
            </a:solidFill>
            <a:prstDash val="solid"/>
            <a:miter lim="800000"/>
          </a:ln>
          <a:effectLst/>
        </p:spPr>
      </p:cxnSp>
      <p:cxnSp>
        <p:nvCxnSpPr>
          <p:cNvPr id="147" name="直線コネクタ 146">
            <a:extLst>
              <a:ext uri="{FF2B5EF4-FFF2-40B4-BE49-F238E27FC236}">
                <a16:creationId xmlns:a16="http://schemas.microsoft.com/office/drawing/2014/main" id="{236B56E9-ABF7-4392-8A0A-530E6C364992}"/>
              </a:ext>
            </a:extLst>
          </p:cNvPr>
          <p:cNvCxnSpPr>
            <a:stCxn id="141" idx="1"/>
          </p:cNvCxnSpPr>
          <p:nvPr/>
        </p:nvCxnSpPr>
        <p:spPr>
          <a:xfrm flipH="1" flipV="1">
            <a:off x="4264885" y="4417837"/>
            <a:ext cx="8026" cy="466179"/>
          </a:xfrm>
          <a:prstGeom prst="line">
            <a:avLst/>
          </a:prstGeom>
          <a:noFill/>
          <a:ln w="6350" cap="flat" cmpd="sng" algn="ctr">
            <a:solidFill>
              <a:srgbClr val="5B9BD5"/>
            </a:solidFill>
            <a:prstDash val="solid"/>
            <a:miter lim="800000"/>
          </a:ln>
          <a:effectLst/>
        </p:spPr>
      </p:cxnSp>
      <p:cxnSp>
        <p:nvCxnSpPr>
          <p:cNvPr id="148" name="直線コネクタ 147">
            <a:extLst>
              <a:ext uri="{FF2B5EF4-FFF2-40B4-BE49-F238E27FC236}">
                <a16:creationId xmlns:a16="http://schemas.microsoft.com/office/drawing/2014/main" id="{4941C531-1204-4396-98BD-ADC822464FF2}"/>
              </a:ext>
            </a:extLst>
          </p:cNvPr>
          <p:cNvCxnSpPr>
            <a:stCxn id="118" idx="0"/>
          </p:cNvCxnSpPr>
          <p:nvPr/>
        </p:nvCxnSpPr>
        <p:spPr>
          <a:xfrm flipH="1" flipV="1">
            <a:off x="1829804" y="3186971"/>
            <a:ext cx="6346" cy="377562"/>
          </a:xfrm>
          <a:prstGeom prst="line">
            <a:avLst/>
          </a:prstGeom>
          <a:noFill/>
          <a:ln w="6350" cap="flat" cmpd="sng" algn="ctr">
            <a:solidFill>
              <a:srgbClr val="5B9BD5"/>
            </a:solidFill>
            <a:prstDash val="solid"/>
            <a:miter lim="800000"/>
          </a:ln>
          <a:effectLst/>
        </p:spPr>
      </p:cxnSp>
      <p:cxnSp>
        <p:nvCxnSpPr>
          <p:cNvPr id="149" name="直線コネクタ 148">
            <a:extLst>
              <a:ext uri="{FF2B5EF4-FFF2-40B4-BE49-F238E27FC236}">
                <a16:creationId xmlns:a16="http://schemas.microsoft.com/office/drawing/2014/main" id="{79D1B36B-6D54-4ABC-95D2-60640C4A4A53}"/>
              </a:ext>
            </a:extLst>
          </p:cNvPr>
          <p:cNvCxnSpPr>
            <a:stCxn id="120" idx="0"/>
          </p:cNvCxnSpPr>
          <p:nvPr/>
        </p:nvCxnSpPr>
        <p:spPr>
          <a:xfrm flipH="1" flipV="1">
            <a:off x="2899414" y="3186970"/>
            <a:ext cx="2167" cy="376736"/>
          </a:xfrm>
          <a:prstGeom prst="line">
            <a:avLst/>
          </a:prstGeom>
          <a:noFill/>
          <a:ln w="6350" cap="flat" cmpd="sng" algn="ctr">
            <a:solidFill>
              <a:srgbClr val="5B9BD5"/>
            </a:solidFill>
            <a:prstDash val="solid"/>
            <a:miter lim="800000"/>
          </a:ln>
          <a:effectLst/>
        </p:spPr>
      </p:cxnSp>
      <p:cxnSp>
        <p:nvCxnSpPr>
          <p:cNvPr id="152" name="直線コネクタ 152">
            <a:extLst>
              <a:ext uri="{FF2B5EF4-FFF2-40B4-BE49-F238E27FC236}">
                <a16:creationId xmlns:a16="http://schemas.microsoft.com/office/drawing/2014/main" id="{E1D57F1E-9B81-40CB-B6F6-5E9C67685280}"/>
              </a:ext>
            </a:extLst>
          </p:cNvPr>
          <p:cNvCxnSpPr>
            <a:stCxn id="122" idx="0"/>
          </p:cNvCxnSpPr>
          <p:nvPr/>
        </p:nvCxnSpPr>
        <p:spPr>
          <a:xfrm flipH="1" flipV="1">
            <a:off x="3969024" y="3186969"/>
            <a:ext cx="675" cy="380802"/>
          </a:xfrm>
          <a:prstGeom prst="line">
            <a:avLst/>
          </a:prstGeom>
          <a:noFill/>
          <a:ln w="6350" cap="flat" cmpd="sng" algn="ctr">
            <a:solidFill>
              <a:srgbClr val="5B9BD5"/>
            </a:solidFill>
            <a:prstDash val="solid"/>
            <a:miter lim="800000"/>
          </a:ln>
          <a:effectLst/>
        </p:spPr>
      </p:cxnSp>
      <p:sp>
        <p:nvSpPr>
          <p:cNvPr id="154" name="楕円 154">
            <a:extLst>
              <a:ext uri="{FF2B5EF4-FFF2-40B4-BE49-F238E27FC236}">
                <a16:creationId xmlns:a16="http://schemas.microsoft.com/office/drawing/2014/main" id="{47F284BE-74D4-456A-992F-4306A43FAD95}"/>
              </a:ext>
            </a:extLst>
          </p:cNvPr>
          <p:cNvSpPr/>
          <p:nvPr/>
        </p:nvSpPr>
        <p:spPr>
          <a:xfrm>
            <a:off x="4946745" y="3551800"/>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55" name="テキスト ボックス 155">
            <a:extLst>
              <a:ext uri="{FF2B5EF4-FFF2-40B4-BE49-F238E27FC236}">
                <a16:creationId xmlns:a16="http://schemas.microsoft.com/office/drawing/2014/main" id="{2D9B5E0F-BC04-4086-ACF7-5D1208ECA977}"/>
              </a:ext>
            </a:extLst>
          </p:cNvPr>
          <p:cNvSpPr txBox="1"/>
          <p:nvPr/>
        </p:nvSpPr>
        <p:spPr>
          <a:xfrm>
            <a:off x="4633867" y="3440058"/>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56" name="直線コネクタ 156">
            <a:extLst>
              <a:ext uri="{FF2B5EF4-FFF2-40B4-BE49-F238E27FC236}">
                <a16:creationId xmlns:a16="http://schemas.microsoft.com/office/drawing/2014/main" id="{0BEECF5A-7C91-4939-916F-2A4685E90C0E}"/>
              </a:ext>
            </a:extLst>
          </p:cNvPr>
          <p:cNvCxnSpPr>
            <a:stCxn id="154" idx="0"/>
          </p:cNvCxnSpPr>
          <p:nvPr/>
        </p:nvCxnSpPr>
        <p:spPr>
          <a:xfrm flipH="1" flipV="1">
            <a:off x="5038632" y="3186968"/>
            <a:ext cx="1226" cy="364832"/>
          </a:xfrm>
          <a:prstGeom prst="line">
            <a:avLst/>
          </a:prstGeom>
          <a:noFill/>
          <a:ln w="6350" cap="flat" cmpd="sng" algn="ctr">
            <a:solidFill>
              <a:srgbClr val="5B9BD5"/>
            </a:solidFill>
            <a:prstDash val="solid"/>
            <a:miter lim="800000"/>
          </a:ln>
          <a:effectLst/>
        </p:spPr>
      </p:cxnSp>
      <p:sp>
        <p:nvSpPr>
          <p:cNvPr id="157" name="楕円 157">
            <a:extLst>
              <a:ext uri="{FF2B5EF4-FFF2-40B4-BE49-F238E27FC236}">
                <a16:creationId xmlns:a16="http://schemas.microsoft.com/office/drawing/2014/main" id="{6FBE3E88-512B-4665-BD2D-B93154EE72A4}"/>
              </a:ext>
            </a:extLst>
          </p:cNvPr>
          <p:cNvSpPr/>
          <p:nvPr/>
        </p:nvSpPr>
        <p:spPr>
          <a:xfrm>
            <a:off x="5953837" y="354945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58" name="テキスト ボックス 158">
            <a:extLst>
              <a:ext uri="{FF2B5EF4-FFF2-40B4-BE49-F238E27FC236}">
                <a16:creationId xmlns:a16="http://schemas.microsoft.com/office/drawing/2014/main" id="{A61CFF43-66CB-4160-B3E1-8D6819DF541F}"/>
              </a:ext>
            </a:extLst>
          </p:cNvPr>
          <p:cNvSpPr txBox="1"/>
          <p:nvPr/>
        </p:nvSpPr>
        <p:spPr>
          <a:xfrm>
            <a:off x="5640960" y="3437712"/>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59" name="直線コネクタ 159">
            <a:extLst>
              <a:ext uri="{FF2B5EF4-FFF2-40B4-BE49-F238E27FC236}">
                <a16:creationId xmlns:a16="http://schemas.microsoft.com/office/drawing/2014/main" id="{373F81BE-1925-4C3C-ACFF-E16A932EA8C2}"/>
              </a:ext>
            </a:extLst>
          </p:cNvPr>
          <p:cNvCxnSpPr>
            <a:stCxn id="157" idx="0"/>
          </p:cNvCxnSpPr>
          <p:nvPr/>
        </p:nvCxnSpPr>
        <p:spPr>
          <a:xfrm flipH="1" flipV="1">
            <a:off x="6032277" y="3186967"/>
            <a:ext cx="14674" cy="362487"/>
          </a:xfrm>
          <a:prstGeom prst="line">
            <a:avLst/>
          </a:prstGeom>
          <a:noFill/>
          <a:ln w="6350" cap="flat" cmpd="sng" algn="ctr">
            <a:solidFill>
              <a:srgbClr val="5B9BD5"/>
            </a:solidFill>
            <a:prstDash val="solid"/>
            <a:miter lim="800000"/>
          </a:ln>
          <a:effectLst/>
        </p:spPr>
      </p:cxnSp>
      <p:sp>
        <p:nvSpPr>
          <p:cNvPr id="160" name="正方形/長方形 160">
            <a:extLst>
              <a:ext uri="{FF2B5EF4-FFF2-40B4-BE49-F238E27FC236}">
                <a16:creationId xmlns:a16="http://schemas.microsoft.com/office/drawing/2014/main" id="{B7E08D18-4076-4D68-8E45-17AAC042C90E}"/>
              </a:ext>
            </a:extLst>
          </p:cNvPr>
          <p:cNvSpPr/>
          <p:nvPr/>
        </p:nvSpPr>
        <p:spPr>
          <a:xfrm>
            <a:off x="1343163" y="2700298"/>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MaaS</a:t>
            </a: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p>
        </p:txBody>
      </p:sp>
      <p:sp>
        <p:nvSpPr>
          <p:cNvPr id="161" name="正方形/長方形 161">
            <a:extLst>
              <a:ext uri="{FF2B5EF4-FFF2-40B4-BE49-F238E27FC236}">
                <a16:creationId xmlns:a16="http://schemas.microsoft.com/office/drawing/2014/main" id="{B7D13D2C-9C3B-40C6-A1DF-8D0154BEFD1C}"/>
              </a:ext>
            </a:extLst>
          </p:cNvPr>
          <p:cNvSpPr/>
          <p:nvPr/>
        </p:nvSpPr>
        <p:spPr>
          <a:xfrm>
            <a:off x="2411647" y="2702456"/>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ヘルスケア情報</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p>
        </p:txBody>
      </p:sp>
      <p:sp>
        <p:nvSpPr>
          <p:cNvPr id="162" name="正方形/長方形 162">
            <a:extLst>
              <a:ext uri="{FF2B5EF4-FFF2-40B4-BE49-F238E27FC236}">
                <a16:creationId xmlns:a16="http://schemas.microsoft.com/office/drawing/2014/main" id="{9714387C-BBFD-4151-86FF-CC868BCBD523}"/>
              </a:ext>
            </a:extLst>
          </p:cNvPr>
          <p:cNvSpPr/>
          <p:nvPr/>
        </p:nvSpPr>
        <p:spPr>
          <a:xfrm>
            <a:off x="3464056" y="2702877"/>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注文システム</a:t>
            </a:r>
          </a:p>
        </p:txBody>
      </p:sp>
      <p:sp>
        <p:nvSpPr>
          <p:cNvPr id="163" name="正方形/長方形 163">
            <a:extLst>
              <a:ext uri="{FF2B5EF4-FFF2-40B4-BE49-F238E27FC236}">
                <a16:creationId xmlns:a16="http://schemas.microsoft.com/office/drawing/2014/main" id="{768FBB81-426E-4591-B70C-322BE9470979}"/>
              </a:ext>
            </a:extLst>
          </p:cNvPr>
          <p:cNvSpPr/>
          <p:nvPr/>
        </p:nvSpPr>
        <p:spPr>
          <a:xfrm>
            <a:off x="4524366" y="2704680"/>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配送支援</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p>
        </p:txBody>
      </p:sp>
      <p:sp>
        <p:nvSpPr>
          <p:cNvPr id="164" name="正方形/長方形 164">
            <a:extLst>
              <a:ext uri="{FF2B5EF4-FFF2-40B4-BE49-F238E27FC236}">
                <a16:creationId xmlns:a16="http://schemas.microsoft.com/office/drawing/2014/main" id="{AC4D7AE6-EA0A-44D4-AA71-93EFB10994FA}"/>
              </a:ext>
            </a:extLst>
          </p:cNvPr>
          <p:cNvSpPr/>
          <p:nvPr/>
        </p:nvSpPr>
        <p:spPr>
          <a:xfrm>
            <a:off x="5569849" y="2705650"/>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アプリ</a:t>
            </a:r>
          </a:p>
        </p:txBody>
      </p:sp>
      <p:sp>
        <p:nvSpPr>
          <p:cNvPr id="165" name="楕円 165">
            <a:extLst>
              <a:ext uri="{FF2B5EF4-FFF2-40B4-BE49-F238E27FC236}">
                <a16:creationId xmlns:a16="http://schemas.microsoft.com/office/drawing/2014/main" id="{1A008B31-6AB6-4910-8335-DEC32D63797B}"/>
              </a:ext>
            </a:extLst>
          </p:cNvPr>
          <p:cNvSpPr/>
          <p:nvPr/>
        </p:nvSpPr>
        <p:spPr>
          <a:xfrm>
            <a:off x="3098898" y="478246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6" name="テキスト ボックス 166">
            <a:extLst>
              <a:ext uri="{FF2B5EF4-FFF2-40B4-BE49-F238E27FC236}">
                <a16:creationId xmlns:a16="http://schemas.microsoft.com/office/drawing/2014/main" id="{C1A605B2-0710-4E72-A579-0ACB0ADBEDCB}"/>
              </a:ext>
            </a:extLst>
          </p:cNvPr>
          <p:cNvSpPr txBox="1"/>
          <p:nvPr/>
        </p:nvSpPr>
        <p:spPr>
          <a:xfrm>
            <a:off x="2751423" y="466783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9" name="円柱 169">
            <a:extLst>
              <a:ext uri="{FF2B5EF4-FFF2-40B4-BE49-F238E27FC236}">
                <a16:creationId xmlns:a16="http://schemas.microsoft.com/office/drawing/2014/main" id="{07D632A8-B6D4-43AE-96E8-63919D6114C6}"/>
              </a:ext>
            </a:extLst>
          </p:cNvPr>
          <p:cNvSpPr/>
          <p:nvPr/>
        </p:nvSpPr>
        <p:spPr>
          <a:xfrm>
            <a:off x="5912087" y="4892536"/>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0" name="テキスト ボックス 170">
            <a:extLst>
              <a:ext uri="{FF2B5EF4-FFF2-40B4-BE49-F238E27FC236}">
                <a16:creationId xmlns:a16="http://schemas.microsoft.com/office/drawing/2014/main" id="{A4693C0D-03D2-4F58-A2B6-07E5A9175322}"/>
              </a:ext>
            </a:extLst>
          </p:cNvPr>
          <p:cNvSpPr txBox="1"/>
          <p:nvPr/>
        </p:nvSpPr>
        <p:spPr>
          <a:xfrm>
            <a:off x="5828418" y="5506111"/>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●●（株）</a:t>
            </a:r>
            <a:r>
              <a:rPr kumimoji="1" lang="en-US" altLang="ja-JP" sz="738"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p>
        </p:txBody>
      </p:sp>
      <p:sp>
        <p:nvSpPr>
          <p:cNvPr id="171" name="テキスト ボックス 172">
            <a:extLst>
              <a:ext uri="{FF2B5EF4-FFF2-40B4-BE49-F238E27FC236}">
                <a16:creationId xmlns:a16="http://schemas.microsoft.com/office/drawing/2014/main" id="{D26B3654-4DBC-48CC-887E-BCBA0CE14C40}"/>
              </a:ext>
            </a:extLst>
          </p:cNvPr>
          <p:cNvSpPr txBox="1"/>
          <p:nvPr/>
        </p:nvSpPr>
        <p:spPr>
          <a:xfrm>
            <a:off x="1346845" y="2395933"/>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交通事業者●●</a:t>
            </a:r>
            <a:r>
              <a:rPr kumimoji="1" lang="en-US" altLang="ja-JP" sz="738"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72" name="テキスト ボックス 86">
            <a:extLst>
              <a:ext uri="{FF2B5EF4-FFF2-40B4-BE49-F238E27FC236}">
                <a16:creationId xmlns:a16="http://schemas.microsoft.com/office/drawing/2014/main" id="{1FCC10B8-4BB4-45BC-A0B2-44B7D2D35B2B}"/>
              </a:ext>
            </a:extLst>
          </p:cNvPr>
          <p:cNvSpPr txBox="1"/>
          <p:nvPr/>
        </p:nvSpPr>
        <p:spPr>
          <a:xfrm>
            <a:off x="4013039" y="4541634"/>
            <a:ext cx="58320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手入力</a:t>
            </a:r>
          </a:p>
        </p:txBody>
      </p:sp>
      <p:sp>
        <p:nvSpPr>
          <p:cNvPr id="173" name="テキスト ボックス 87">
            <a:extLst>
              <a:ext uri="{FF2B5EF4-FFF2-40B4-BE49-F238E27FC236}">
                <a16:creationId xmlns:a16="http://schemas.microsoft.com/office/drawing/2014/main" id="{EC81891E-FC35-4BE8-BB36-37BE1E9A5581}"/>
              </a:ext>
            </a:extLst>
          </p:cNvPr>
          <p:cNvSpPr txBox="1"/>
          <p:nvPr/>
        </p:nvSpPr>
        <p:spPr>
          <a:xfrm>
            <a:off x="4815411" y="4397504"/>
            <a:ext cx="747390"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蓄積方式</a:t>
            </a:r>
          </a:p>
        </p:txBody>
      </p:sp>
      <p:sp>
        <p:nvSpPr>
          <p:cNvPr id="2" name="正方形/長方形 1">
            <a:extLst>
              <a:ext uri="{FF2B5EF4-FFF2-40B4-BE49-F238E27FC236}">
                <a16:creationId xmlns:a16="http://schemas.microsoft.com/office/drawing/2014/main" id="{F3C082F0-73BF-4249-AEA9-4BFDD6F612D3}"/>
              </a:ext>
            </a:extLst>
          </p:cNvPr>
          <p:cNvSpPr/>
          <p:nvPr/>
        </p:nvSpPr>
        <p:spPr>
          <a:xfrm>
            <a:off x="150080" y="2348880"/>
            <a:ext cx="8843840" cy="3448653"/>
          </a:xfrm>
          <a:prstGeom prst="rect">
            <a:avLst/>
          </a:prstGeom>
          <a:noFill/>
          <a:ln w="952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64">
            <a:extLst>
              <a:ext uri="{FF2B5EF4-FFF2-40B4-BE49-F238E27FC236}">
                <a16:creationId xmlns:a16="http://schemas.microsoft.com/office/drawing/2014/main" id="{DE88E11F-3B82-4D16-945F-45047ADC1881}"/>
              </a:ext>
            </a:extLst>
          </p:cNvPr>
          <p:cNvSpPr/>
          <p:nvPr/>
        </p:nvSpPr>
        <p:spPr>
          <a:xfrm>
            <a:off x="7603987" y="2368390"/>
            <a:ext cx="1394796" cy="346989"/>
          </a:xfrm>
          <a:prstGeom prst="rect">
            <a:avLst/>
          </a:prstGeom>
          <a:solidFill>
            <a:schemeClr val="bg1">
              <a:lumMod val="75000"/>
            </a:schemeClr>
          </a:solidFill>
          <a:ln>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システム構成図の例</a:t>
            </a:r>
            <a:endParaRPr kumimoji="1" lang="ja-JP" altLang="en-US" sz="11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695929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 name="Rectangle 66"/>
          <p:cNvSpPr>
            <a:spLocks noChangeArrowheads="1"/>
          </p:cNvSpPr>
          <p:nvPr/>
        </p:nvSpPr>
        <p:spPr>
          <a:xfrm>
            <a:off x="122626" y="929277"/>
            <a:ext cx="8550951" cy="91554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32"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a:solidFill>
                  <a:schemeClr val="bg1"/>
                </a:solidFill>
                <a:latin typeface="ＭＳ Ｐゴシック" panose="020B0600070205080204" pitchFamily="50" charset="-128"/>
              </a:rPr>
              <a:t>１０．その他</a:t>
            </a:r>
            <a:endParaRPr lang="ja-JP" altLang="en-US" sz="1800" b="1">
              <a:solidFill>
                <a:schemeClr val="bg1"/>
              </a:solidFill>
              <a:latin typeface="ＭＳ Ｐゴシック" panose="020B0600070205080204" pitchFamily="50" charset="-128"/>
            </a:endParaRPr>
          </a:p>
        </p:txBody>
      </p:sp>
      <p:sp>
        <p:nvSpPr>
          <p:cNvPr id="1333" name="Text Box 4"/>
          <p:cNvSpPr txBox="1">
            <a:spLocks noChangeArrowheads="1"/>
          </p:cNvSpPr>
          <p:nvPr/>
        </p:nvSpPr>
        <p:spPr>
          <a:xfrm>
            <a:off x="25926" y="502711"/>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a:latin typeface="+mn-ea"/>
                <a:ea typeface="+mn-ea"/>
              </a:rPr>
              <a:t>関連法令、各地域でのルール・ガイドライン</a:t>
            </a:r>
          </a:p>
        </p:txBody>
      </p:sp>
      <p:sp>
        <p:nvSpPr>
          <p:cNvPr id="1334" name="正方形/長方形 18"/>
          <p:cNvSpPr/>
          <p:nvPr/>
        </p:nvSpPr>
        <p:spPr>
          <a:xfrm>
            <a:off x="66892" y="2539428"/>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a:solidFill>
                <a:sysClr val="windowText" lastClr="000000"/>
              </a:solidFill>
            </a:endParaRPr>
          </a:p>
        </p:txBody>
      </p:sp>
      <p:sp>
        <p:nvSpPr>
          <p:cNvPr id="1335" name="正方形/長方形 22"/>
          <p:cNvSpPr/>
          <p:nvPr/>
        </p:nvSpPr>
        <p:spPr>
          <a:xfrm>
            <a:off x="90767" y="908720"/>
            <a:ext cx="8418759" cy="954107"/>
          </a:xfrm>
          <a:prstGeom prst="rect">
            <a:avLst/>
          </a:prstGeom>
        </p:spPr>
        <p:txBody>
          <a:bodyPr wrap="square">
            <a:spAutoFit/>
          </a:bodyPr>
          <a:lstStyle/>
          <a:p>
            <a:pPr marL="176213" indent="-176213"/>
            <a:r>
              <a:rPr lang="en-US" altLang="ja-JP" sz="1400" i="1">
                <a:solidFill>
                  <a:srgbClr val="FF0000"/>
                </a:solidFill>
              </a:rPr>
              <a:t>※</a:t>
            </a:r>
            <a:r>
              <a:rPr lang="ja-JP" altLang="en-US" sz="1400" i="1">
                <a:solidFill>
                  <a:srgbClr val="FF0000"/>
                </a:solidFill>
              </a:rPr>
              <a:t>　提案内容のうち、スマートシティの関連法令（法令・条例）への対応や各地域でのルール・ガイドラインの策定、施策効果最大化のための制度の活用など、「スマートシティリファレンスアーキテクチャ」において「スマートシティルール」と整理されている事項について、ホワイトペーパー第４章を参照し、記載すること</a:t>
            </a:r>
            <a:endParaRPr lang="en-US" altLang="ja-JP" sz="1400" i="1">
              <a:solidFill>
                <a:srgbClr val="FF0000"/>
              </a:solidFill>
            </a:endParaRPr>
          </a:p>
          <a:p>
            <a:pPr marL="176213" indent="-176213"/>
            <a:r>
              <a:rPr lang="ja-JP" altLang="en-US" sz="1400" i="1">
                <a:solidFill>
                  <a:srgbClr val="FF0000"/>
                </a:solidFill>
              </a:rPr>
              <a:t>　（特筆すべきものがあれば）</a:t>
            </a:r>
            <a:endParaRPr lang="en-US" altLang="ja-JP" sz="1400" i="1">
              <a:solidFill>
                <a:srgbClr val="FF0000"/>
              </a:solidFill>
            </a:endParaRPr>
          </a:p>
        </p:txBody>
      </p:sp>
      <p:sp>
        <p:nvSpPr>
          <p:cNvPr id="1337" name="Rectangle 66"/>
          <p:cNvSpPr>
            <a:spLocks noChangeArrowheads="1"/>
          </p:cNvSpPr>
          <p:nvPr/>
        </p:nvSpPr>
        <p:spPr>
          <a:xfrm>
            <a:off x="122626" y="3722903"/>
            <a:ext cx="8550951" cy="2709502"/>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38" name="Text Box 4"/>
          <p:cNvSpPr txBox="1">
            <a:spLocks noChangeArrowheads="1"/>
          </p:cNvSpPr>
          <p:nvPr/>
        </p:nvSpPr>
        <p:spPr>
          <a:xfrm>
            <a:off x="25926" y="3284984"/>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a:latin typeface="+mn-ea"/>
                <a:ea typeface="+mn-ea"/>
              </a:rPr>
              <a:t>ＰＲポイント</a:t>
            </a:r>
          </a:p>
        </p:txBody>
      </p:sp>
      <p:sp>
        <p:nvSpPr>
          <p:cNvPr id="1339" name="正方形/長方形 10"/>
          <p:cNvSpPr/>
          <p:nvPr/>
        </p:nvSpPr>
        <p:spPr>
          <a:xfrm>
            <a:off x="122626" y="3769295"/>
            <a:ext cx="8418759" cy="307777"/>
          </a:xfrm>
          <a:prstGeom prst="rect">
            <a:avLst/>
          </a:prstGeom>
        </p:spPr>
        <p:txBody>
          <a:bodyPr wrap="square">
            <a:spAutoFit/>
          </a:bodyPr>
          <a:lstStyle/>
          <a:p>
            <a:pPr marL="176213" indent="-176213"/>
            <a:r>
              <a:rPr lang="en-US" altLang="ja-JP" sz="1400" i="1">
                <a:solidFill>
                  <a:srgbClr val="FF0000"/>
                </a:solidFill>
              </a:rPr>
              <a:t>※</a:t>
            </a:r>
            <a:r>
              <a:rPr lang="ja-JP" altLang="en-US" sz="1400" i="1">
                <a:solidFill>
                  <a:srgbClr val="FF0000"/>
                </a:solidFill>
              </a:rPr>
              <a:t>　ここまでの記載内容以外に、事業全体としてのＰＲポイントがあれば、記載すること。</a:t>
            </a:r>
            <a:endParaRPr lang="en-US" altLang="ja-JP" sz="1400" i="1">
              <a:solidFill>
                <a:srgbClr val="FF0000"/>
              </a:solidFill>
            </a:endParaRPr>
          </a:p>
        </p:txBody>
      </p:sp>
      <p:sp>
        <p:nvSpPr>
          <p:cNvPr id="1340" name="正方形/長方形 68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共通※</a:t>
            </a:r>
          </a:p>
        </p:txBody>
      </p:sp>
      <p:sp>
        <p:nvSpPr>
          <p:cNvPr id="1341" name="テキスト 679"/>
          <p:cNvSpPr txBox="1"/>
          <p:nvPr/>
        </p:nvSpPr>
        <p:spPr>
          <a:xfrm>
            <a:off x="2990356" y="6506492"/>
            <a:ext cx="6155841" cy="306884"/>
          </a:xfrm>
          <a:prstGeom prst="rect">
            <a:avLst/>
          </a:prstGeom>
        </p:spPr>
        <p:txBody>
          <a:bodyPr wrap="square">
            <a:spAutoFit/>
          </a:bodyPr>
          <a:lstStyle/>
          <a:p>
            <a:pPr algn="r">
              <a:defRPr lang="ja-JP" altLang="en-US"/>
            </a:pPr>
            <a:r>
              <a:rPr kumimoji="1" lang="ja-JP" altLang="en-US" sz="1400">
                <a:solidFill>
                  <a:srgbClr val="0070C0"/>
                </a:solidFill>
              </a:rPr>
              <a:t>※応募事業に関連のない場合は記載しなくても良い（詳細は別紙２参照）</a:t>
            </a:r>
            <a:endParaRPr lang="ja-JP" altLang="en-US">
              <a:solidFill>
                <a:srgbClr val="0070C0"/>
              </a:solidFill>
            </a:endParaRPr>
          </a:p>
        </p:txBody>
      </p:sp>
      <p:sp>
        <p:nvSpPr>
          <p:cNvPr id="13"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D08FF65-CCB3-433B-BD61-39E8B773BB37}" type="slidenum">
              <a:rPr lang="en-US" altLang="ja-JP" sz="1480" smtClean="0">
                <a:solidFill>
                  <a:schemeClr val="tx1"/>
                </a:solidFill>
              </a:rPr>
              <a:t>13</a:t>
            </a:fld>
            <a:endParaRPr kumimoji="1" lang="ja-JP" altLang="en-US" sz="1480">
              <a:solidFill>
                <a:schemeClr val="tx1"/>
              </a:solidFill>
            </a:endParaRPr>
          </a:p>
        </p:txBody>
      </p:sp>
      <p:sp>
        <p:nvSpPr>
          <p:cNvPr id="14" name="Rectangle 66">
            <a:extLst>
              <a:ext uri="{FF2B5EF4-FFF2-40B4-BE49-F238E27FC236}">
                <a16:creationId xmlns:a16="http://schemas.microsoft.com/office/drawing/2014/main" id="{C6F29D5C-CEF6-4E01-8288-66FC7ED52D26}"/>
              </a:ext>
            </a:extLst>
          </p:cNvPr>
          <p:cNvSpPr>
            <a:spLocks noChangeArrowheads="1"/>
          </p:cNvSpPr>
          <p:nvPr/>
        </p:nvSpPr>
        <p:spPr>
          <a:xfrm>
            <a:off x="132196" y="2297429"/>
            <a:ext cx="8550951" cy="91554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5" name="Text Box 4">
            <a:extLst>
              <a:ext uri="{FF2B5EF4-FFF2-40B4-BE49-F238E27FC236}">
                <a16:creationId xmlns:a16="http://schemas.microsoft.com/office/drawing/2014/main" id="{D9D7E4D2-1912-4930-83D3-1287BF36DD7E}"/>
              </a:ext>
            </a:extLst>
          </p:cNvPr>
          <p:cNvSpPr txBox="1">
            <a:spLocks noChangeArrowheads="1"/>
          </p:cNvSpPr>
          <p:nvPr/>
        </p:nvSpPr>
        <p:spPr>
          <a:xfrm>
            <a:off x="35496" y="1870863"/>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a:latin typeface="+mn-ea"/>
                <a:ea typeface="+mn-ea"/>
              </a:rPr>
              <a:t>セキュリティ対策</a:t>
            </a:r>
          </a:p>
        </p:txBody>
      </p:sp>
      <p:sp>
        <p:nvSpPr>
          <p:cNvPr id="16" name="正方形/長方形 22">
            <a:extLst>
              <a:ext uri="{FF2B5EF4-FFF2-40B4-BE49-F238E27FC236}">
                <a16:creationId xmlns:a16="http://schemas.microsoft.com/office/drawing/2014/main" id="{1B738386-3AA9-4E3D-A783-61134EB48587}"/>
              </a:ext>
            </a:extLst>
          </p:cNvPr>
          <p:cNvSpPr/>
          <p:nvPr/>
        </p:nvSpPr>
        <p:spPr>
          <a:xfrm>
            <a:off x="100337" y="2276872"/>
            <a:ext cx="8418759" cy="738664"/>
          </a:xfrm>
          <a:prstGeom prst="rect">
            <a:avLst/>
          </a:prstGeom>
        </p:spPr>
        <p:txBody>
          <a:bodyPr wrap="square">
            <a:spAutoFit/>
          </a:bodyPr>
          <a:lstStyle/>
          <a:p>
            <a:pPr marL="176213" indent="-176213"/>
            <a:r>
              <a:rPr lang="en-US" altLang="ja-JP" sz="1400" i="1">
                <a:solidFill>
                  <a:srgbClr val="FF0000"/>
                </a:solidFill>
              </a:rPr>
              <a:t>※</a:t>
            </a:r>
            <a:r>
              <a:rPr lang="ja-JP" altLang="en-US" sz="1400" i="1">
                <a:solidFill>
                  <a:srgbClr val="FF0000"/>
                </a:solidFill>
              </a:rPr>
              <a:t>　</a:t>
            </a:r>
            <a:r>
              <a:rPr lang="ja-JP" altLang="en-US" sz="14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スマートシティセキュリティガイドライン（第</a:t>
            </a:r>
            <a:r>
              <a:rPr lang="en-US" altLang="ja-JP" sz="14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a:t>
            </a:r>
            <a:r>
              <a:rPr lang="ja-JP" altLang="en-US" sz="14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版）を参考に、</a:t>
            </a:r>
            <a:r>
              <a:rPr lang="ja-JP" altLang="en-US" sz="1400" i="1">
                <a:solidFill>
                  <a:srgbClr val="FF0000"/>
                </a:solidFill>
              </a:rPr>
              <a:t>セキュリティ対策の実施状況について記載。応募事業に関連する範囲で、</a:t>
            </a:r>
            <a:r>
              <a:rPr lang="ja-JP" altLang="en-US" sz="1400" i="1" kern="10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後出のスマートシティセキュリティガイドライン導入チェックシートにも記載すること。</a:t>
            </a:r>
            <a:endParaRPr lang="en-US" altLang="ja-JP" sz="1400" i="1">
              <a:solidFill>
                <a:srgbClr val="FF0000"/>
              </a:solidFill>
            </a:endParaRPr>
          </a:p>
        </p:txBody>
      </p:sp>
    </p:spTree>
    <p:extLst>
      <p:ext uri="{BB962C8B-B14F-4D97-AF65-F5344CB8AC3E}">
        <p14:creationId xmlns:p14="http://schemas.microsoft.com/office/powerpoint/2010/main" val="3579344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7"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１１．スケジュール</a:t>
            </a:r>
            <a:endParaRPr kumimoji="1" lang="ja-JP" altLang="en-US" sz="18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49"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中長期スケジュール</a:t>
            </a:r>
          </a:p>
        </p:txBody>
      </p:sp>
      <p:sp>
        <p:nvSpPr>
          <p:cNvPr id="1350" name="正方形/長方形 22"/>
          <p:cNvSpPr/>
          <p:nvPr/>
        </p:nvSpPr>
        <p:spPr>
          <a:xfrm>
            <a:off x="108536" y="1084321"/>
            <a:ext cx="8712285" cy="73866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　提案事業が解決を目指す地域課題に対する取組全体の中長期（</a:t>
            </a:r>
            <a:r>
              <a:rPr kumimoji="1" lang="en-US" altLang="ja-JP"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5</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年程度）のスケジュールを整理し、提案事業を明示して記入すること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graphicFrame>
        <p:nvGraphicFramePr>
          <p:cNvPr id="1353" name="表 79"/>
          <p:cNvGraphicFramePr>
            <a:graphicFrameLocks noGrp="1"/>
          </p:cNvGraphicFramePr>
          <p:nvPr>
            <p:extLst>
              <p:ext uri="{D42A27DB-BD31-4B8C-83A1-F6EECF244321}">
                <p14:modId xmlns:p14="http://schemas.microsoft.com/office/powerpoint/2010/main" val="3152687461"/>
              </p:ext>
            </p:extLst>
          </p:nvPr>
        </p:nvGraphicFramePr>
        <p:xfrm>
          <a:off x="240811" y="1916832"/>
          <a:ext cx="8676709" cy="4304196"/>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67355">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2025</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2026</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2027</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2028</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bg1"/>
                          </a:solidFill>
                          <a:latin typeface="Meiryo UI" panose="020B0604030504040204" pitchFamily="50" charset="-128"/>
                          <a:ea typeface="Meiryo UI" panose="020B0604030504040204" pitchFamily="50" charset="-128"/>
                        </a:rPr>
                        <a:t>2029</a:t>
                      </a:r>
                      <a:r>
                        <a:rPr kumimoji="1" lang="ja-JP" altLang="en-US" sz="1200" b="1"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49293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〇〇〇〇</a:t>
                      </a:r>
                      <a:endParaRPr kumimoji="1" lang="en-US" altLang="ja-JP" sz="120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〇〇〇〇</a:t>
                      </a:r>
                      <a:endParaRPr kumimoji="1" lang="en-US" altLang="ja-JP" sz="1200">
                        <a:latin typeface="Meiryo UI" panose="020B0604030504040204" pitchFamily="50" charset="-128"/>
                        <a:ea typeface="Meiryo UI" panose="020B0604030504040204" pitchFamily="50" charset="-128"/>
                      </a:endParaRPr>
                    </a:p>
                    <a:p>
                      <a:r>
                        <a:rPr kumimoji="1" lang="ja-JP" altLang="en-US" sz="120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latin typeface="Meiryo UI" panose="020B0604030504040204" pitchFamily="50" charset="-128"/>
                          <a:ea typeface="Meiryo UI" panose="020B0604030504040204" pitchFamily="50" charset="-128"/>
                        </a:rPr>
                        <a:t>〇〇〇〇</a:t>
                      </a:r>
                      <a:endParaRPr kumimoji="1" lang="en-US" altLang="ja-JP" sz="1200">
                        <a:latin typeface="Meiryo UI" panose="020B0604030504040204" pitchFamily="50" charset="-128"/>
                        <a:ea typeface="Meiryo UI" panose="020B0604030504040204" pitchFamily="50" charset="-128"/>
                      </a:endParaRPr>
                    </a:p>
                    <a:p>
                      <a:r>
                        <a:rPr kumimoji="1" lang="ja-JP" altLang="en-US" sz="120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3237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070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67728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a:latin typeface="Meiryo UI" panose="020B0604030504040204" pitchFamily="50" charset="-128"/>
                          <a:ea typeface="Meiryo UI" panose="020B0604030504040204" pitchFamily="50" charset="-128"/>
                        </a:rPr>
                        <a:t>データ連携基盤</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1354" name="右矢印 80"/>
          <p:cNvSpPr/>
          <p:nvPr/>
        </p:nvSpPr>
        <p:spPr>
          <a:xfrm>
            <a:off x="1157837" y="3107755"/>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5" name="テキスト ボックス 81"/>
          <p:cNvSpPr txBox="1"/>
          <p:nvPr/>
        </p:nvSpPr>
        <p:spPr>
          <a:xfrm>
            <a:off x="1060979" y="2906599"/>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実証</a:t>
            </a:r>
          </a:p>
        </p:txBody>
      </p:sp>
      <p:sp>
        <p:nvSpPr>
          <p:cNvPr id="1356" name="テキスト ボックス 82"/>
          <p:cNvSpPr txBox="1"/>
          <p:nvPr/>
        </p:nvSpPr>
        <p:spPr>
          <a:xfrm>
            <a:off x="2546104" y="2916844"/>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1357" name="右矢印 83"/>
          <p:cNvSpPr/>
          <p:nvPr/>
        </p:nvSpPr>
        <p:spPr>
          <a:xfrm>
            <a:off x="2714073" y="3112409"/>
            <a:ext cx="6084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8" name="右矢印 84"/>
          <p:cNvSpPr/>
          <p:nvPr/>
        </p:nvSpPr>
        <p:spPr>
          <a:xfrm>
            <a:off x="2516003" y="3770706"/>
            <a:ext cx="1540723" cy="175917"/>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9" name="テキスト ボックス 85"/>
          <p:cNvSpPr txBox="1"/>
          <p:nvPr/>
        </p:nvSpPr>
        <p:spPr>
          <a:xfrm>
            <a:off x="2392101" y="3523950"/>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実証</a:t>
            </a:r>
          </a:p>
        </p:txBody>
      </p:sp>
      <p:sp>
        <p:nvSpPr>
          <p:cNvPr id="1360" name="テキスト ボックス 86"/>
          <p:cNvSpPr txBox="1"/>
          <p:nvPr/>
        </p:nvSpPr>
        <p:spPr>
          <a:xfrm>
            <a:off x="4220543" y="3596706"/>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1361" name="右矢印 87"/>
          <p:cNvSpPr/>
          <p:nvPr/>
        </p:nvSpPr>
        <p:spPr>
          <a:xfrm>
            <a:off x="4280978" y="3775445"/>
            <a:ext cx="446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62" name="テキスト ボックス 88"/>
          <p:cNvSpPr txBox="1"/>
          <p:nvPr/>
        </p:nvSpPr>
        <p:spPr>
          <a:xfrm>
            <a:off x="539552" y="4653136"/>
            <a:ext cx="342909" cy="86177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5" name="グループ化 4">
            <a:extLst>
              <a:ext uri="{FF2B5EF4-FFF2-40B4-BE49-F238E27FC236}">
                <a16:creationId xmlns:a16="http://schemas.microsoft.com/office/drawing/2014/main" id="{C045F559-38E8-3AC3-98E4-68CA692C8C4C}"/>
              </a:ext>
            </a:extLst>
          </p:cNvPr>
          <p:cNvGrpSpPr/>
          <p:nvPr/>
        </p:nvGrpSpPr>
        <p:grpSpPr>
          <a:xfrm>
            <a:off x="1067352" y="5661248"/>
            <a:ext cx="7274001" cy="414943"/>
            <a:chOff x="1067352" y="5949280"/>
            <a:chExt cx="7274001" cy="414943"/>
          </a:xfrm>
        </p:grpSpPr>
        <p:sp>
          <p:nvSpPr>
            <p:cNvPr id="1363" name="山形 89"/>
            <p:cNvSpPr/>
            <p:nvPr/>
          </p:nvSpPr>
          <p:spPr>
            <a:xfrm>
              <a:off x="7960601"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4" name="山形 90"/>
            <p:cNvSpPr/>
            <p:nvPr/>
          </p:nvSpPr>
          <p:spPr>
            <a:xfrm>
              <a:off x="1147992" y="6212472"/>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5" name="山形 91"/>
            <p:cNvSpPr/>
            <p:nvPr/>
          </p:nvSpPr>
          <p:spPr>
            <a:xfrm>
              <a:off x="5850453" y="62152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6" name="山形 92"/>
            <p:cNvSpPr/>
            <p:nvPr/>
          </p:nvSpPr>
          <p:spPr>
            <a:xfrm>
              <a:off x="6278344"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7" name="山形 93"/>
            <p:cNvSpPr/>
            <p:nvPr/>
          </p:nvSpPr>
          <p:spPr>
            <a:xfrm>
              <a:off x="6699580" y="621438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8" name="山形 94"/>
            <p:cNvSpPr/>
            <p:nvPr/>
          </p:nvSpPr>
          <p:spPr>
            <a:xfrm>
              <a:off x="7127472"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9" name="山形 95"/>
            <p:cNvSpPr/>
            <p:nvPr/>
          </p:nvSpPr>
          <p:spPr>
            <a:xfrm>
              <a:off x="7555364"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0" name="テキスト ボックス 96"/>
            <p:cNvSpPr txBox="1"/>
            <p:nvPr/>
          </p:nvSpPr>
          <p:spPr>
            <a:xfrm>
              <a:off x="1067352" y="5949280"/>
              <a:ext cx="138827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システム開発</a:t>
              </a:r>
            </a:p>
          </p:txBody>
        </p:sp>
        <p:sp>
          <p:nvSpPr>
            <p:cNvPr id="1371" name="山形 97"/>
            <p:cNvSpPr/>
            <p:nvPr/>
          </p:nvSpPr>
          <p:spPr>
            <a:xfrm>
              <a:off x="2921823"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2" name="山形 98"/>
            <p:cNvSpPr/>
            <p:nvPr/>
          </p:nvSpPr>
          <p:spPr>
            <a:xfrm>
              <a:off x="3343059" y="6214806"/>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3" name="山形 99"/>
            <p:cNvSpPr/>
            <p:nvPr/>
          </p:nvSpPr>
          <p:spPr>
            <a:xfrm>
              <a:off x="3770951"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4" name="山形 100"/>
            <p:cNvSpPr/>
            <p:nvPr/>
          </p:nvSpPr>
          <p:spPr>
            <a:xfrm>
              <a:off x="4190051" y="6211594"/>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5" name="山形 101"/>
            <p:cNvSpPr/>
            <p:nvPr/>
          </p:nvSpPr>
          <p:spPr>
            <a:xfrm>
              <a:off x="4607015"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6" name="山形 102"/>
            <p:cNvSpPr/>
            <p:nvPr/>
          </p:nvSpPr>
          <p:spPr>
            <a:xfrm>
              <a:off x="5028251" y="621438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7" name="山形 103"/>
            <p:cNvSpPr/>
            <p:nvPr/>
          </p:nvSpPr>
          <p:spPr>
            <a:xfrm>
              <a:off x="5438559"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8" name="山形 104"/>
            <p:cNvSpPr/>
            <p:nvPr/>
          </p:nvSpPr>
          <p:spPr>
            <a:xfrm>
              <a:off x="2510783" y="62085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9" name="テキスト ボックス 105"/>
            <p:cNvSpPr txBox="1"/>
            <p:nvPr/>
          </p:nvSpPr>
          <p:spPr>
            <a:xfrm>
              <a:off x="2014918" y="5953402"/>
              <a:ext cx="82889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運用開始</a:t>
              </a:r>
            </a:p>
          </p:txBody>
        </p:sp>
        <p:sp>
          <p:nvSpPr>
            <p:cNvPr id="1380" name="楕円 106"/>
            <p:cNvSpPr/>
            <p:nvPr/>
          </p:nvSpPr>
          <p:spPr>
            <a:xfrm>
              <a:off x="2222801" y="6203481"/>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81" name="右矢印 107"/>
          <p:cNvSpPr/>
          <p:nvPr/>
        </p:nvSpPr>
        <p:spPr>
          <a:xfrm>
            <a:off x="2743632" y="4420196"/>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2" name="右矢印 108"/>
          <p:cNvSpPr/>
          <p:nvPr/>
        </p:nvSpPr>
        <p:spPr>
          <a:xfrm>
            <a:off x="4346363" y="4399382"/>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3" name="テキスト ボックス 109"/>
          <p:cNvSpPr txBox="1"/>
          <p:nvPr/>
        </p:nvSpPr>
        <p:spPr>
          <a:xfrm>
            <a:off x="2917276" y="4236528"/>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調査</a:t>
            </a:r>
          </a:p>
        </p:txBody>
      </p:sp>
      <p:sp>
        <p:nvSpPr>
          <p:cNvPr id="1384" name="テキスト ボックス 110"/>
          <p:cNvSpPr txBox="1"/>
          <p:nvPr/>
        </p:nvSpPr>
        <p:spPr>
          <a:xfrm>
            <a:off x="4275364" y="4242200"/>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実証</a:t>
            </a:r>
          </a:p>
        </p:txBody>
      </p:sp>
      <p:sp>
        <p:nvSpPr>
          <p:cNvPr id="1385" name="右矢印 111"/>
          <p:cNvSpPr/>
          <p:nvPr/>
        </p:nvSpPr>
        <p:spPr>
          <a:xfrm>
            <a:off x="6250474" y="4411091"/>
            <a:ext cx="2484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6" name="テキスト ボックス 112"/>
          <p:cNvSpPr txBox="1"/>
          <p:nvPr/>
        </p:nvSpPr>
        <p:spPr>
          <a:xfrm>
            <a:off x="6196282" y="4216536"/>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1387" name="楕円 113"/>
          <p:cNvSpPr/>
          <p:nvPr/>
        </p:nvSpPr>
        <p:spPr>
          <a:xfrm>
            <a:off x="3537922" y="224656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8" name="テキスト ボックス 114"/>
          <p:cNvSpPr txBox="1"/>
          <p:nvPr/>
        </p:nvSpPr>
        <p:spPr>
          <a:xfrm>
            <a:off x="2423136" y="2454118"/>
            <a:ext cx="185569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月：〇〇事業完成</a:t>
            </a:r>
          </a:p>
        </p:txBody>
      </p:sp>
      <p:sp>
        <p:nvSpPr>
          <p:cNvPr id="1389" name="楕円 117"/>
          <p:cNvSpPr/>
          <p:nvPr/>
        </p:nvSpPr>
        <p:spPr>
          <a:xfrm>
            <a:off x="4258002" y="2250317"/>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0" name="テキスト ボックス 118"/>
          <p:cNvSpPr txBox="1"/>
          <p:nvPr/>
        </p:nvSpPr>
        <p:spPr>
          <a:xfrm>
            <a:off x="3920297" y="2457870"/>
            <a:ext cx="2032497"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５月：国際イベント開催</a:t>
            </a:r>
          </a:p>
        </p:txBody>
      </p:sp>
      <p:sp>
        <p:nvSpPr>
          <p:cNvPr id="1391" name="楕円 119"/>
          <p:cNvSpPr/>
          <p:nvPr/>
        </p:nvSpPr>
        <p:spPr>
          <a:xfrm>
            <a:off x="2097762" y="224392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2" name="テキスト ボックス 120"/>
          <p:cNvSpPr txBox="1"/>
          <p:nvPr/>
        </p:nvSpPr>
        <p:spPr>
          <a:xfrm>
            <a:off x="1060979" y="2451285"/>
            <a:ext cx="185569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月：市庁舎完成</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E357BC4E-2BA1-4FDD-9054-7E6C98651431}"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14</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3" name="正方形/長方形 2">
            <a:extLst>
              <a:ext uri="{FF2B5EF4-FFF2-40B4-BE49-F238E27FC236}">
                <a16:creationId xmlns:a16="http://schemas.microsoft.com/office/drawing/2014/main" id="{15370D2F-DBD5-CEA8-A1FB-F5F76C31A572}"/>
              </a:ext>
            </a:extLst>
          </p:cNvPr>
          <p:cNvSpPr/>
          <p:nvPr/>
        </p:nvSpPr>
        <p:spPr>
          <a:xfrm>
            <a:off x="240811" y="2708920"/>
            <a:ext cx="8676709" cy="618879"/>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 name="吹き出し: 角を丸めた四角形 3">
            <a:extLst>
              <a:ext uri="{FF2B5EF4-FFF2-40B4-BE49-F238E27FC236}">
                <a16:creationId xmlns:a16="http://schemas.microsoft.com/office/drawing/2014/main" id="{90665569-4B09-75E6-E47D-B4F8EC632E43}"/>
              </a:ext>
            </a:extLst>
          </p:cNvPr>
          <p:cNvSpPr/>
          <p:nvPr/>
        </p:nvSpPr>
        <p:spPr>
          <a:xfrm>
            <a:off x="8083021" y="2266167"/>
            <a:ext cx="820168" cy="277000"/>
          </a:xfrm>
          <a:prstGeom prst="wedgeRoundRectCallout">
            <a:avLst>
              <a:gd name="adj1" fmla="val -33630"/>
              <a:gd name="adj2" fmla="val 107202"/>
              <a:gd name="adj3" fmla="val 16667"/>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Arial"/>
                <a:ea typeface="ＭＳ Ｐゴシック"/>
                <a:cs typeface="+mn-cs"/>
              </a:rPr>
              <a:t>提案事業</a:t>
            </a:r>
          </a:p>
        </p:txBody>
      </p:sp>
      <p:sp>
        <p:nvSpPr>
          <p:cNvPr id="2" name="正方形/長方形 22">
            <a:extLst>
              <a:ext uri="{FF2B5EF4-FFF2-40B4-BE49-F238E27FC236}">
                <a16:creationId xmlns:a16="http://schemas.microsoft.com/office/drawing/2014/main" id="{EFE50919-728D-A7C3-5EB3-11EDFD902BFC}"/>
              </a:ext>
            </a:extLst>
          </p:cNvPr>
          <p:cNvSpPr/>
          <p:nvPr/>
        </p:nvSpPr>
        <p:spPr>
          <a:xfrm>
            <a:off x="180195" y="6237312"/>
            <a:ext cx="8737325" cy="52322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ＭＳ Ｐゴシック"/>
                <a:ea typeface="ＭＳ Ｐゴシック"/>
                <a:cs typeface="+mn-cs"/>
              </a:rPr>
              <a:t>　</a:t>
            </a:r>
            <a:r>
              <a:rPr kumimoji="1" lang="ja-JP" altLang="ja-JP" sz="1400" b="0" i="1" u="none" strike="noStrike" kern="1200" cap="none" spc="0" normalizeH="0" baseline="0" noProof="0" dirty="0">
                <a:ln>
                  <a:noFill/>
                </a:ln>
                <a:solidFill>
                  <a:srgbClr val="FF0000"/>
                </a:solidFill>
                <a:effectLst/>
                <a:uLnTx/>
                <a:uFillTx/>
                <a:latin typeface="ＭＳ Ｐゴシック"/>
                <a:ea typeface="ＭＳ Ｐゴシック"/>
                <a:cs typeface="ＭＳ Ｐゴシック" panose="020B0600070205080204" pitchFamily="50" charset="-128"/>
              </a:rPr>
              <a:t>未来技術社会実装事業に応募する団体については、</a:t>
            </a:r>
            <a:r>
              <a:rPr kumimoji="1" lang="ja-JP" altLang="en-US" sz="1400" b="0" i="1" u="none" strike="noStrike" kern="1200" cap="none" spc="0" normalizeH="0" baseline="0" noProof="0" dirty="0">
                <a:ln>
                  <a:noFill/>
                </a:ln>
                <a:solidFill>
                  <a:srgbClr val="FF0000"/>
                </a:solidFill>
                <a:effectLst/>
                <a:uLnTx/>
                <a:uFillTx/>
                <a:latin typeface="ＭＳ Ｐゴシック"/>
                <a:ea typeface="ＭＳ Ｐゴシック"/>
                <a:cs typeface="ＭＳ Ｐゴシック" panose="020B0600070205080204" pitchFamily="50" charset="-128"/>
              </a:rPr>
              <a:t>支援期間は原則３年間とする。なお、支援期間満了後も地方公共団体が継続を希望する場合は、内閣府の認定を受けた場合に、追加で２年間の支援を受けることができる。</a:t>
            </a:r>
            <a:endParaRPr kumimoji="1" lang="ja-JP" altLang="en-US" sz="14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Tree>
    <p:extLst>
      <p:ext uri="{BB962C8B-B14F-4D97-AF65-F5344CB8AC3E}">
        <p14:creationId xmlns:p14="http://schemas.microsoft.com/office/powerpoint/2010/main" val="1168598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a:solidFill>
                  <a:schemeClr val="bg1"/>
                </a:solidFill>
                <a:latin typeface="ＭＳ Ｐゴシック" panose="020B0600070205080204" pitchFamily="50" charset="-128"/>
              </a:rPr>
              <a:t>１２．</a:t>
            </a:r>
            <a:r>
              <a:rPr lang="ja-JP" altLang="en-US" sz="2400" b="1" spc="-150">
                <a:solidFill>
                  <a:schemeClr val="bg1"/>
                </a:solidFill>
                <a:latin typeface="ＭＳ Ｐゴシック" panose="020B0600070205080204" pitchFamily="50" charset="-128"/>
              </a:rPr>
              <a:t>スマートシティセキュリティガイドライン導入チェックシート</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共通</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C5F9EFF0-FBE0-45DB-9E52-70A68EC07DD8}" type="slidenum">
              <a:rPr lang="en-US" altLang="ja-JP" sz="1480" smtClean="0">
                <a:solidFill>
                  <a:schemeClr val="tx1"/>
                </a:solidFill>
              </a:rPr>
              <a:t>15</a:t>
            </a:fld>
            <a:endParaRPr kumimoji="1" lang="ja-JP" altLang="en-US" sz="1480">
              <a:solidFill>
                <a:schemeClr val="tx1"/>
              </a:solidFill>
            </a:endParaRPr>
          </a:p>
        </p:txBody>
      </p:sp>
      <p:sp>
        <p:nvSpPr>
          <p:cNvPr id="49" name="正方形/長方形 25"/>
          <p:cNvSpPr/>
          <p:nvPr/>
        </p:nvSpPr>
        <p:spPr>
          <a:xfrm>
            <a:off x="323528" y="698273"/>
            <a:ext cx="8496944" cy="307777"/>
          </a:xfrm>
          <a:prstGeom prst="rect">
            <a:avLst/>
          </a:prstGeom>
        </p:spPr>
        <p:txBody>
          <a:bodyPr wrap="square">
            <a:spAutoFit/>
          </a:bodyPr>
          <a:lstStyle/>
          <a:p>
            <a:r>
              <a:rPr lang="en-US" altLang="ja-JP" sz="1400" i="1">
                <a:solidFill>
                  <a:srgbClr val="FF0000"/>
                </a:solidFill>
              </a:rPr>
              <a:t>※</a:t>
            </a:r>
            <a:r>
              <a:rPr lang="ja-JP" altLang="en-US" sz="1400" i="1">
                <a:solidFill>
                  <a:srgbClr val="FF0000"/>
                </a:solidFill>
              </a:rPr>
              <a:t>該当する場合、別紙３－２の</a:t>
            </a:r>
            <a:r>
              <a:rPr lang="en-US" altLang="ja-JP" sz="1400" i="1">
                <a:solidFill>
                  <a:srgbClr val="FF0000"/>
                </a:solidFill>
              </a:rPr>
              <a:t>Excel</a:t>
            </a:r>
            <a:r>
              <a:rPr lang="ja-JP" altLang="en-US" sz="1400" i="1">
                <a:solidFill>
                  <a:srgbClr val="FF0000"/>
                </a:solidFill>
              </a:rPr>
              <a:t>シートに記載</a:t>
            </a:r>
            <a:endParaRPr lang="en-US" altLang="ja-JP" sz="1400" i="1">
              <a:solidFill>
                <a:srgbClr val="FF0000"/>
              </a:solidFill>
            </a:endParaRPr>
          </a:p>
        </p:txBody>
      </p:sp>
    </p:spTree>
    <p:extLst>
      <p:ext uri="{BB962C8B-B14F-4D97-AF65-F5344CB8AC3E}">
        <p14:creationId xmlns:p14="http://schemas.microsoft.com/office/powerpoint/2010/main" val="3251649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２．スマートシティ関連事業への応募状況　</a:t>
            </a:r>
            <a:r>
              <a:rPr kumimoji="1" lang="en-US" altLang="ja-JP"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申請者名</a:t>
            </a:r>
            <a:r>
              <a:rPr kumimoji="1" lang="en-US" altLang="ja-JP"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2400" b="1" i="0" u="none" strike="noStrike" kern="1200" cap="none" spc="0" normalizeH="0" baseline="0" noProof="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232" name="テキスト ボックス 15"/>
          <p:cNvSpPr txBox="1"/>
          <p:nvPr/>
        </p:nvSpPr>
        <p:spPr>
          <a:xfrm>
            <a:off x="17247" y="4246238"/>
            <a:ext cx="5673838"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関連事業応募・採択状況</a:t>
            </a:r>
            <a:r>
              <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　</a:t>
            </a:r>
            <a:r>
              <a:rPr kumimoji="1" lang="ja-JP" altLang="en-US" sz="1400" b="0" i="1" u="none" strike="noStrike" kern="1200" cap="none" spc="0" normalizeH="0" baseline="0" noProof="0" dirty="0">
                <a:ln>
                  <a:noFill/>
                </a:ln>
                <a:solidFill>
                  <a:srgbClr val="FF0000"/>
                </a:solidFill>
                <a:effectLst/>
                <a:uLnTx/>
                <a:uFillTx/>
                <a:latin typeface="ＭＳ Ｐゴシック"/>
                <a:ea typeface="ＭＳ Ｐゴシック"/>
                <a:cs typeface="+mn-cs"/>
              </a:rPr>
              <a:t>該当する事業に○をつけること</a:t>
            </a:r>
          </a:p>
        </p:txBody>
      </p:sp>
      <p:sp>
        <p:nvSpPr>
          <p:cNvPr id="1234" name="テキスト ボックス 18"/>
          <p:cNvSpPr txBox="1"/>
          <p:nvPr/>
        </p:nvSpPr>
        <p:spPr>
          <a:xfrm>
            <a:off x="57870" y="548680"/>
            <a:ext cx="5234210"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a:ln>
                  <a:noFill/>
                </a:ln>
                <a:solidFill>
                  <a:srgbClr val="000000"/>
                </a:solidFill>
                <a:effectLst/>
                <a:uLnTx/>
                <a:uFillTx/>
                <a:latin typeface="ＭＳ Ｐゴシック"/>
                <a:ea typeface="ＭＳ Ｐゴシック"/>
                <a:cs typeface="+mn-cs"/>
              </a:rPr>
              <a:t>応募事業</a:t>
            </a:r>
            <a:r>
              <a:rPr kumimoji="1" lang="en-US" altLang="ja-JP" sz="1400" b="0" i="0" u="none" strike="noStrike" kern="1200" cap="none" spc="0" normalizeH="0" baseline="0" noProof="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a:ln>
                  <a:noFill/>
                </a:ln>
                <a:solidFill>
                  <a:srgbClr val="000000"/>
                </a:solidFill>
                <a:effectLst/>
                <a:uLnTx/>
                <a:uFillTx/>
                <a:latin typeface="ＭＳ Ｐゴシック"/>
                <a:ea typeface="ＭＳ Ｐゴシック"/>
                <a:cs typeface="+mn-cs"/>
              </a:rPr>
              <a:t>　　</a:t>
            </a:r>
            <a:r>
              <a:rPr kumimoji="1" lang="en-US" altLang="ja-JP" sz="1400" b="0" i="1" u="none" strike="noStrike" kern="1200" cap="none" spc="0" normalizeH="0" baseline="0" noProof="0">
                <a:ln>
                  <a:noFill/>
                </a:ln>
                <a:solidFill>
                  <a:srgbClr val="FF0000"/>
                </a:solidFill>
                <a:effectLst/>
                <a:uLnTx/>
                <a:uFillTx/>
                <a:latin typeface="ＭＳ Ｐゴシック"/>
                <a:ea typeface="ＭＳ Ｐゴシック"/>
                <a:cs typeface="+mn-cs"/>
              </a:rPr>
              <a:t>※</a:t>
            </a:r>
            <a:r>
              <a:rPr kumimoji="1" lang="ja-JP" altLang="en-US" sz="1400" b="0" i="1" u="none" strike="noStrike" kern="1200" cap="none" spc="0" normalizeH="0" baseline="0" noProof="0">
                <a:ln>
                  <a:noFill/>
                </a:ln>
                <a:solidFill>
                  <a:srgbClr val="FF0000"/>
                </a:solidFill>
                <a:effectLst/>
                <a:uLnTx/>
                <a:uFillTx/>
                <a:latin typeface="ＭＳ Ｐゴシック"/>
                <a:ea typeface="ＭＳ Ｐゴシック"/>
                <a:cs typeface="+mn-cs"/>
              </a:rPr>
              <a:t>応募しない事業の行は削除すること</a:t>
            </a:r>
          </a:p>
        </p:txBody>
      </p:sp>
      <p:sp>
        <p:nvSpPr>
          <p:cNvPr id="1236" name="テキスト ボックス 16"/>
          <p:cNvSpPr txBox="1"/>
          <p:nvPr/>
        </p:nvSpPr>
        <p:spPr>
          <a:xfrm>
            <a:off x="242046" y="6280214"/>
            <a:ext cx="8794450" cy="553998"/>
          </a:xfrm>
          <a:prstGeom prst="rect">
            <a:avLst/>
          </a:prstGeom>
          <a:noFill/>
        </p:spPr>
        <p:txBody>
          <a:bodyPr wrap="square" rtlCol="0">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１：施策名は、平成</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29</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年度～令和２年度「データ利活用型スマートシティ推進事業」、令和</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年度「データ連携促進型スマートシティ推進事業」、</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000" dirty="0">
                <a:solidFill>
                  <a:srgbClr val="000000"/>
                </a:solidFill>
                <a:latin typeface="Meiryo UI" panose="020B0604030504040204" pitchFamily="50" charset="-128"/>
                <a:ea typeface="Meiryo UI" panose="020B0604030504040204" pitchFamily="50" charset="-128"/>
              </a:rPr>
              <a:t>　　　　 令和</a:t>
            </a:r>
            <a:r>
              <a:rPr lang="en-US" altLang="ja-JP" sz="1000" dirty="0">
                <a:solidFill>
                  <a:srgbClr val="000000"/>
                </a:solidFill>
                <a:latin typeface="Meiryo UI" panose="020B0604030504040204" pitchFamily="50" charset="-128"/>
                <a:ea typeface="Meiryo UI" panose="020B0604030504040204" pitchFamily="50" charset="-128"/>
              </a:rPr>
              <a:t>4</a:t>
            </a:r>
            <a:r>
              <a:rPr lang="ja-JP" altLang="en-US" sz="1000" dirty="0">
                <a:solidFill>
                  <a:srgbClr val="000000"/>
                </a:solidFill>
                <a:latin typeface="Meiryo UI" panose="020B0604030504040204" pitchFamily="50" charset="-128"/>
                <a:ea typeface="Meiryo UI" panose="020B0604030504040204" pitchFamily="50" charset="-128"/>
              </a:rPr>
              <a:t>年度～令和</a:t>
            </a:r>
            <a:r>
              <a:rPr lang="en-US" altLang="ja-JP" sz="1000" dirty="0">
                <a:solidFill>
                  <a:srgbClr val="000000"/>
                </a:solidFill>
                <a:latin typeface="Meiryo UI" panose="020B0604030504040204" pitchFamily="50" charset="-128"/>
                <a:ea typeface="Meiryo UI" panose="020B0604030504040204" pitchFamily="50" charset="-128"/>
              </a:rPr>
              <a:t>6</a:t>
            </a:r>
            <a:r>
              <a:rPr lang="ja-JP" altLang="en-US" sz="1000" dirty="0">
                <a:solidFill>
                  <a:srgbClr val="000000"/>
                </a:solidFill>
                <a:latin typeface="Meiryo UI" panose="020B0604030504040204" pitchFamily="50" charset="-128"/>
                <a:ea typeface="Meiryo UI" panose="020B0604030504040204" pitchFamily="50" charset="-128"/>
              </a:rPr>
              <a:t>年度「地域課題解決のためのスマートシティ推進事業」</a:t>
            </a:r>
            <a:endParaRPr lang="en-US" altLang="ja-JP" sz="1000" dirty="0">
              <a:solidFill>
                <a:srgbClr val="000000"/>
              </a:solidFill>
              <a:latin typeface="Meiryo UI" panose="020B0604030504040204" pitchFamily="50" charset="-128"/>
              <a:ea typeface="Meiryo UI" panose="020B0604030504040204" pitchFamily="50" charset="-128"/>
            </a:endParaRPr>
          </a:p>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※２：令和元～３年度「スマートシティモデルプロジェクト」 </a:t>
            </a:r>
            <a:r>
              <a:rPr lang="ja-JP" altLang="en-US" sz="1000" noProof="0" dirty="0">
                <a:solidFill>
                  <a:srgbClr val="000000"/>
                </a:solidFill>
                <a:latin typeface="Meiryo UI" panose="020B0604030504040204" pitchFamily="50" charset="-128"/>
                <a:ea typeface="Meiryo UI" panose="020B0604030504040204" pitchFamily="50" charset="-128"/>
              </a:rPr>
              <a:t>　　</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３：令和元年度の施策名は「新モビリティサービス推進事業」</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66AD1B6A-CF5E-4516-931F-C026AA17EAE4}" type="slidenum">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graphicFrame>
        <p:nvGraphicFramePr>
          <p:cNvPr id="1233" name="表 4"/>
          <p:cNvGraphicFramePr>
            <a:graphicFrameLocks noGrp="1"/>
          </p:cNvGraphicFramePr>
          <p:nvPr>
            <p:extLst>
              <p:ext uri="{D42A27DB-BD31-4B8C-83A1-F6EECF244321}">
                <p14:modId xmlns:p14="http://schemas.microsoft.com/office/powerpoint/2010/main" val="3260343953"/>
              </p:ext>
            </p:extLst>
          </p:nvPr>
        </p:nvGraphicFramePr>
        <p:xfrm>
          <a:off x="266314" y="873196"/>
          <a:ext cx="8770182" cy="3367320"/>
        </p:xfrm>
        <a:graphic>
          <a:graphicData uri="http://schemas.openxmlformats.org/drawingml/2006/table">
            <a:tbl>
              <a:tblPr firstRow="1" bandRow="1">
                <a:tableStyleId>{5940675A-B579-460E-94D1-54222C63F5DA}</a:tableStyleId>
              </a:tblPr>
              <a:tblGrid>
                <a:gridCol w="2145446">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5544616">
                  <a:extLst>
                    <a:ext uri="{9D8B030D-6E8A-4147-A177-3AD203B41FA5}">
                      <a16:colId xmlns:a16="http://schemas.microsoft.com/office/drawing/2014/main" val="20002"/>
                    </a:ext>
                  </a:extLst>
                </a:gridCol>
              </a:tblGrid>
              <a:tr h="225745">
                <a:tc rowSpan="2">
                  <a:txBody>
                    <a:bodyPr/>
                    <a:lstStyle/>
                    <a:p>
                      <a:r>
                        <a:rPr kumimoji="1" lang="ja-JP" altLang="en-US" sz="1100">
                          <a:solidFill>
                            <a:schemeClr val="tx1"/>
                          </a:solidFill>
                          <a:latin typeface="+mn-ea"/>
                          <a:ea typeface="+mn-ea"/>
                        </a:rPr>
                        <a:t>内閣府 「未来技術社会実装事業」</a:t>
                      </a:r>
                    </a:p>
                  </a:txBody>
                  <a:tcPr/>
                </a:tc>
                <a:tc>
                  <a:txBody>
                    <a:bodyPr/>
                    <a:lstStyle/>
                    <a:p>
                      <a:r>
                        <a:rPr kumimoji="1" lang="ja-JP" altLang="en-US" sz="1200">
                          <a:solidFill>
                            <a:schemeClr val="tx1"/>
                          </a:solidFill>
                          <a:latin typeface="+mn-ea"/>
                          <a:ea typeface="+mn-ea"/>
                        </a:rPr>
                        <a:t>事業名</a:t>
                      </a:r>
                    </a:p>
                  </a:txBody>
                  <a:tcPr/>
                </a:tc>
                <a:tc>
                  <a:txBody>
                    <a:bodyPr/>
                    <a:lstStyle/>
                    <a:p>
                      <a:endParaRPr kumimoji="1" lang="ja-JP" altLang="en-US" sz="1200">
                        <a:solidFill>
                          <a:schemeClr val="tx1"/>
                        </a:solidFill>
                        <a:latin typeface="+mn-ea"/>
                        <a:ea typeface="+mn-ea"/>
                      </a:endParaRPr>
                    </a:p>
                  </a:txBody>
                  <a:tcPr/>
                </a:tc>
                <a:extLst>
                  <a:ext uri="{0D108BD9-81ED-4DB2-BD59-A6C34878D82A}">
                    <a16:rowId xmlns:a16="http://schemas.microsoft.com/office/drawing/2014/main" val="10000"/>
                  </a:ext>
                </a:extLst>
              </a:tr>
              <a:tr h="225745">
                <a:tc vMerge="1">
                  <a:txBody>
                    <a:bodyPr/>
                    <a:lstStyle/>
                    <a:p>
                      <a:endParaRPr lang="ja-JP" altLang="en-US" sz="1200">
                        <a:latin typeface="+mn-ea"/>
                        <a:ea typeface="+mn-ea"/>
                      </a:endParaRPr>
                    </a:p>
                  </a:txBody>
                  <a:tcPr/>
                </a:tc>
                <a:tc>
                  <a:txBody>
                    <a:bodyPr/>
                    <a:lstStyle/>
                    <a:p>
                      <a:r>
                        <a:rPr kumimoji="1" lang="ja-JP" altLang="en-US" sz="1100">
                          <a:solidFill>
                            <a:schemeClr val="tx1"/>
                          </a:solidFill>
                          <a:latin typeface="+mn-ea"/>
                          <a:ea typeface="+mn-ea"/>
                        </a:rPr>
                        <a:t>実施団体名</a:t>
                      </a: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1"/>
                  </a:ext>
                </a:extLst>
              </a:tr>
              <a:tr h="225745">
                <a:tc rowSpan="2">
                  <a:txBody>
                    <a:bodyPr/>
                    <a:lstStyle/>
                    <a:p>
                      <a:r>
                        <a:rPr lang="ja-JP" altLang="en-US" sz="1100" dirty="0">
                          <a:solidFill>
                            <a:schemeClr val="tx1"/>
                          </a:solidFill>
                          <a:latin typeface="+mn-ea"/>
                          <a:ea typeface="+mn-ea"/>
                        </a:rPr>
                        <a:t>総務省「地域社会</a:t>
                      </a:r>
                      <a:r>
                        <a:rPr lang="en-US" altLang="ja-JP" sz="1100" dirty="0">
                          <a:solidFill>
                            <a:schemeClr val="tx1"/>
                          </a:solidFill>
                          <a:latin typeface="+mn-ea"/>
                          <a:ea typeface="+mn-ea"/>
                        </a:rPr>
                        <a:t>DX</a:t>
                      </a:r>
                      <a:r>
                        <a:rPr lang="ja-JP" altLang="en-US" sz="1100" dirty="0">
                          <a:solidFill>
                            <a:schemeClr val="tx1"/>
                          </a:solidFill>
                          <a:latin typeface="+mn-ea"/>
                          <a:ea typeface="+mn-ea"/>
                        </a:rPr>
                        <a:t>推進パッケージ事業」</a:t>
                      </a:r>
                    </a:p>
                  </a:txBody>
                  <a:tcPr/>
                </a:tc>
                <a:tc>
                  <a:txBody>
                    <a:bodyPr/>
                    <a:lstStyle/>
                    <a:p>
                      <a:r>
                        <a:rPr kumimoji="1" lang="ja-JP" altLang="en-US" sz="1100">
                          <a:solidFill>
                            <a:schemeClr val="tx1"/>
                          </a:solidFill>
                          <a:latin typeface="+mn-ea"/>
                          <a:ea typeface="+mn-ea"/>
                        </a:rPr>
                        <a:t>事業名</a:t>
                      </a: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2"/>
                  </a:ext>
                </a:extLst>
              </a:tr>
              <a:tr h="300994">
                <a:tc vMerge="1">
                  <a:txBody>
                    <a:bodyPr/>
                    <a:lstStyle/>
                    <a:p>
                      <a:endParaRPr lang="ja-JP" altLang="en-US" sz="1200">
                        <a:latin typeface="+mn-ea"/>
                        <a:ea typeface="+mn-ea"/>
                      </a:endParaRPr>
                    </a:p>
                  </a:txBody>
                  <a:tcPr/>
                </a:tc>
                <a:tc>
                  <a:txBody>
                    <a:bodyPr/>
                    <a:lstStyle/>
                    <a:p>
                      <a:r>
                        <a:rPr kumimoji="1" lang="ja-JP" altLang="en-US" sz="1100">
                          <a:solidFill>
                            <a:schemeClr val="tx1"/>
                          </a:solidFill>
                          <a:latin typeface="+mn-ea"/>
                          <a:ea typeface="+mn-ea"/>
                        </a:rPr>
                        <a:t>実施団体名</a:t>
                      </a:r>
                    </a:p>
                  </a:txBody>
                  <a:tcPr/>
                </a:tc>
                <a:tc>
                  <a:txBody>
                    <a:bodyPr/>
                    <a:lstStyle/>
                    <a:p>
                      <a:r>
                        <a:rPr kumimoji="1" lang="en-US" altLang="ja-JP" sz="1100" i="1">
                          <a:solidFill>
                            <a:schemeClr val="tx1"/>
                          </a:solidFill>
                          <a:latin typeface="+mn-ea"/>
                          <a:ea typeface="+mn-ea"/>
                        </a:rPr>
                        <a:t>※</a:t>
                      </a:r>
                      <a:r>
                        <a:rPr kumimoji="1" lang="ja-JP" altLang="en-US" sz="1100" i="1">
                          <a:solidFill>
                            <a:schemeClr val="tx1"/>
                          </a:solidFill>
                          <a:latin typeface="+mn-ea"/>
                          <a:ea typeface="+mn-ea"/>
                        </a:rPr>
                        <a:t>　実施団体（補助事業者）となる地方公共団体又は民間事業者等の名称を記載</a:t>
                      </a:r>
                    </a:p>
                    <a:p>
                      <a:r>
                        <a:rPr kumimoji="1" lang="ja-JP" altLang="en-US" sz="1100" i="1">
                          <a:solidFill>
                            <a:schemeClr val="tx1"/>
                          </a:solidFill>
                          <a:latin typeface="+mn-ea"/>
                          <a:ea typeface="+mn-ea"/>
                        </a:rPr>
                        <a:t>（一部事務組合又は広域連合をはじめとする連携主体（法人格を有さないコンソーシアムは含まない）が実施団体となる場合は、当該連携主体の名称を記載）</a:t>
                      </a:r>
                    </a:p>
                  </a:txBody>
                  <a:tcPr/>
                </a:tc>
                <a:extLst>
                  <a:ext uri="{0D108BD9-81ED-4DB2-BD59-A6C34878D82A}">
                    <a16:rowId xmlns:a16="http://schemas.microsoft.com/office/drawing/2014/main" val="10003"/>
                  </a:ext>
                </a:extLst>
              </a:tr>
              <a:tr h="150497">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国土交通省 「スマートシティ実装化支援事業」</a:t>
                      </a:r>
                    </a:p>
                  </a:txBody>
                  <a:tcPr/>
                </a:tc>
                <a:tc>
                  <a:txBody>
                    <a:bodyPr/>
                    <a:lstStyle/>
                    <a:p>
                      <a:r>
                        <a:rPr kumimoji="1" lang="ja-JP" altLang="en-US" sz="1100">
                          <a:solidFill>
                            <a:schemeClr val="tx1"/>
                          </a:solidFill>
                          <a:latin typeface="+mn-ea"/>
                          <a:ea typeface="+mn-ea"/>
                        </a:rPr>
                        <a:t>事業名</a:t>
                      </a:r>
                    </a:p>
                  </a:txBody>
                  <a:tcPr/>
                </a:tc>
                <a:tc>
                  <a:txBody>
                    <a:bodyPr/>
                    <a:lstStyle/>
                    <a:p>
                      <a:endParaRPr kumimoji="1" lang="ja-JP" altLang="en-US" sz="1100" i="1">
                        <a:solidFill>
                          <a:schemeClr val="tx1"/>
                        </a:solidFill>
                        <a:latin typeface="+mn-ea"/>
                        <a:ea typeface="+mn-ea"/>
                      </a:endParaRPr>
                    </a:p>
                  </a:txBody>
                  <a:tcPr/>
                </a:tc>
                <a:extLst>
                  <a:ext uri="{0D108BD9-81ED-4DB2-BD59-A6C34878D82A}">
                    <a16:rowId xmlns:a16="http://schemas.microsoft.com/office/drawing/2014/main" val="3127345282"/>
                  </a:ext>
                </a:extLst>
              </a:tr>
              <a:tr h="150497">
                <a:tc vMerge="1">
                  <a:txBody>
                    <a:bodyPr/>
                    <a:lstStyle/>
                    <a:p>
                      <a:endParaRPr kumimoji="1" lang="ja-JP" altLang="en-US"/>
                    </a:p>
                  </a:txBody>
                  <a:tcPr/>
                </a:tc>
                <a:tc>
                  <a:txBody>
                    <a:bodyPr/>
                    <a:lstStyle/>
                    <a:p>
                      <a:r>
                        <a:rPr kumimoji="1" lang="ja-JP" altLang="en-US" sz="1100">
                          <a:solidFill>
                            <a:schemeClr val="tx1"/>
                          </a:solidFill>
                          <a:latin typeface="+mn-ea"/>
                          <a:ea typeface="+mn-ea"/>
                        </a:rPr>
                        <a:t>団体名</a:t>
                      </a:r>
                    </a:p>
                  </a:txBody>
                  <a:tcPr/>
                </a:tc>
                <a:tc>
                  <a:txBody>
                    <a:bodyPr/>
                    <a:lstStyle/>
                    <a:p>
                      <a:endParaRPr kumimoji="1" lang="ja-JP" altLang="en-US" sz="1100" i="1">
                        <a:solidFill>
                          <a:schemeClr val="tx1"/>
                        </a:solidFill>
                        <a:latin typeface="+mn-ea"/>
                        <a:ea typeface="+mn-ea"/>
                      </a:endParaRPr>
                    </a:p>
                  </a:txBody>
                  <a:tcPr/>
                </a:tc>
                <a:extLst>
                  <a:ext uri="{0D108BD9-81ED-4DB2-BD59-A6C34878D82A}">
                    <a16:rowId xmlns:a16="http://schemas.microsoft.com/office/drawing/2014/main" val="2590993732"/>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経済産業省 「</a:t>
                      </a:r>
                      <a:r>
                        <a:rPr kumimoji="1" lang="zh-TW" altLang="en-US" sz="1100" dirty="0">
                          <a:solidFill>
                            <a:schemeClr val="tx1"/>
                          </a:solidFill>
                          <a:latin typeface="+mn-ea"/>
                          <a:ea typeface="+mn-ea"/>
                        </a:rPr>
                        <a:t>地域新</a:t>
                      </a:r>
                      <a:r>
                        <a:rPr kumimoji="1" lang="en-US" altLang="zh-TW" sz="1100" dirty="0" err="1">
                          <a:solidFill>
                            <a:schemeClr val="tx1"/>
                          </a:solidFill>
                          <a:latin typeface="+mn-ea"/>
                          <a:ea typeface="+mn-ea"/>
                        </a:rPr>
                        <a:t>MaaS</a:t>
                      </a:r>
                      <a:r>
                        <a:rPr kumimoji="1" lang="zh-TW" altLang="en-US" sz="1100" dirty="0">
                          <a:solidFill>
                            <a:schemeClr val="tx1"/>
                          </a:solidFill>
                          <a:latin typeface="+mn-ea"/>
                          <a:ea typeface="+mn-ea"/>
                        </a:rPr>
                        <a:t>創出推進事業</a:t>
                      </a:r>
                      <a:r>
                        <a:rPr kumimoji="1" lang="ja-JP" altLang="en-US" sz="1100" dirty="0">
                          <a:solidFill>
                            <a:schemeClr val="tx1"/>
                          </a:solidFill>
                          <a:latin typeface="+mn-ea"/>
                          <a:ea typeface="+mn-ea"/>
                        </a:rPr>
                        <a:t>」</a:t>
                      </a:r>
                    </a:p>
                  </a:txBody>
                  <a:tcPr/>
                </a:tc>
                <a:tc>
                  <a:txBody>
                    <a:bodyPr/>
                    <a:lstStyle/>
                    <a:p>
                      <a:r>
                        <a:rPr kumimoji="1" lang="ja-JP" altLang="en-US" sz="1100">
                          <a:solidFill>
                            <a:schemeClr val="tx1"/>
                          </a:solidFill>
                          <a:latin typeface="+mn-ea"/>
                          <a:ea typeface="+mn-ea"/>
                        </a:rPr>
                        <a:t>事業名</a:t>
                      </a: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4"/>
                  </a:ext>
                </a:extLst>
              </a:tr>
              <a:tr h="273600">
                <a:tc vMerge="1">
                  <a:txBody>
                    <a:bodyPr/>
                    <a:lstStyle/>
                    <a:p>
                      <a:endParaRPr kumimoji="1" lang="ja-JP" altLang="en-US" sz="1200">
                        <a:latin typeface="+mn-ea"/>
                        <a:ea typeface="+mn-ea"/>
                      </a:endParaRPr>
                    </a:p>
                  </a:txBody>
                  <a:tcPr/>
                </a:tc>
                <a:tc>
                  <a:txBody>
                    <a:bodyPr/>
                    <a:lstStyle/>
                    <a:p>
                      <a:r>
                        <a:rPr kumimoji="1" lang="ja-JP" altLang="en-US" sz="1100">
                          <a:solidFill>
                            <a:schemeClr val="tx1"/>
                          </a:solidFill>
                          <a:latin typeface="+mn-ea"/>
                          <a:ea typeface="+mn-ea"/>
                        </a:rPr>
                        <a:t>実施団体名</a:t>
                      </a: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5"/>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国土交通省 「日本版</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推進・支援事業（「交通空白」解消等リ・デザイン全面展開プロジェクト）」（以下、「日本版</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推進・支援事業」という。）</a:t>
                      </a:r>
                    </a:p>
                  </a:txBody>
                  <a:tcPr/>
                </a:tc>
                <a:tc>
                  <a:txBody>
                    <a:bodyPr/>
                    <a:lstStyle/>
                    <a:p>
                      <a:r>
                        <a:rPr kumimoji="1" lang="ja-JP" altLang="en-US" sz="1100">
                          <a:solidFill>
                            <a:schemeClr val="tx1"/>
                          </a:solidFill>
                          <a:latin typeface="+mn-ea"/>
                          <a:ea typeface="+mn-ea"/>
                        </a:rPr>
                        <a:t>事業名</a:t>
                      </a:r>
                      <a:endParaRPr kumimoji="1" lang="ja-JP" altLang="en-US" sz="1100" strike="sngStrike">
                        <a:solidFill>
                          <a:srgbClr val="00B050"/>
                        </a:solidFill>
                        <a:latin typeface="+mn-ea"/>
                        <a:ea typeface="+mn-ea"/>
                      </a:endParaRPr>
                    </a:p>
                  </a:txBody>
                  <a:tcPr/>
                </a:tc>
                <a:tc>
                  <a:txBody>
                    <a:bodyPr/>
                    <a:lstStyle/>
                    <a:p>
                      <a:endParaRPr kumimoji="1" lang="ja-JP" altLang="en-US" sz="1100">
                        <a:solidFill>
                          <a:schemeClr val="tx1"/>
                        </a:solidFill>
                        <a:latin typeface="+mn-ea"/>
                        <a:ea typeface="+mn-ea"/>
                      </a:endParaRPr>
                    </a:p>
                  </a:txBody>
                  <a:tcPr/>
                </a:tc>
                <a:extLst>
                  <a:ext uri="{0D108BD9-81ED-4DB2-BD59-A6C34878D82A}">
                    <a16:rowId xmlns:a16="http://schemas.microsoft.com/office/drawing/2014/main" val="10006"/>
                  </a:ext>
                </a:extLst>
              </a:tr>
              <a:tr h="225745">
                <a:tc vMerge="1">
                  <a:txBody>
                    <a:bodyPr/>
                    <a:lstStyle/>
                    <a:p>
                      <a:endParaRPr kumimoji="1" lang="ja-JP" altLang="en-US" sz="1200">
                        <a:latin typeface="+mn-ea"/>
                        <a:ea typeface="+mn-ea"/>
                      </a:endParaRPr>
                    </a:p>
                  </a:txBody>
                  <a:tcPr/>
                </a:tc>
                <a:tc>
                  <a:txBody>
                    <a:bodyPr/>
                    <a:lstStyle/>
                    <a:p>
                      <a:r>
                        <a:rPr kumimoji="1" lang="ja-JP" altLang="en-US" sz="1100" dirty="0">
                          <a:solidFill>
                            <a:schemeClr val="tx1"/>
                          </a:solidFill>
                          <a:latin typeface="+mn-ea"/>
                          <a:ea typeface="+mn-ea"/>
                        </a:rPr>
                        <a:t>申請者</a:t>
                      </a:r>
                    </a:p>
                  </a:txBody>
                  <a:tcPr/>
                </a:tc>
                <a:tc>
                  <a:txBody>
                    <a:bodyPr/>
                    <a:lstStyle/>
                    <a:p>
                      <a:pPr algn="just">
                        <a:spcAft>
                          <a:spcPts val="0"/>
                        </a:spcAft>
                      </a:pPr>
                      <a:r>
                        <a:rPr lang="ja-JP" sz="110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（例）○○協議会、</a:t>
                      </a:r>
                      <a:r>
                        <a:rPr lang="en-US" sz="110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en-US" sz="1100" i="1" kern="100" dirty="0" err="1">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事業</a:t>
                      </a:r>
                      <a:r>
                        <a:rPr lang="ja-JP" sz="110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実行委員会（仮称）</a:t>
                      </a:r>
                      <a:endParaRPr lang="ja-JP" sz="11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graphicFrame>
        <p:nvGraphicFramePr>
          <p:cNvPr id="1231" name="表 12"/>
          <p:cNvGraphicFramePr>
            <a:graphicFrameLocks noGrp="1"/>
          </p:cNvGraphicFramePr>
          <p:nvPr>
            <p:extLst>
              <p:ext uri="{D42A27DB-BD31-4B8C-83A1-F6EECF244321}">
                <p14:modId xmlns:p14="http://schemas.microsoft.com/office/powerpoint/2010/main" val="1428159926"/>
              </p:ext>
            </p:extLst>
          </p:nvPr>
        </p:nvGraphicFramePr>
        <p:xfrm>
          <a:off x="266314" y="4522710"/>
          <a:ext cx="8554164" cy="1782360"/>
        </p:xfrm>
        <a:graphic>
          <a:graphicData uri="http://schemas.openxmlformats.org/drawingml/2006/table">
            <a:tbl>
              <a:tblPr firstRow="1" bandRow="1">
                <a:tableStyleId>{5940675A-B579-460E-94D1-54222C63F5DA}</a:tableStyleId>
              </a:tblPr>
              <a:tblGrid>
                <a:gridCol w="3553143">
                  <a:extLst>
                    <a:ext uri="{9D8B030D-6E8A-4147-A177-3AD203B41FA5}">
                      <a16:colId xmlns:a16="http://schemas.microsoft.com/office/drawing/2014/main" val="20000"/>
                    </a:ext>
                  </a:extLst>
                </a:gridCol>
                <a:gridCol w="555669">
                  <a:extLst>
                    <a:ext uri="{9D8B030D-6E8A-4147-A177-3AD203B41FA5}">
                      <a16:colId xmlns:a16="http://schemas.microsoft.com/office/drawing/2014/main" val="2326779085"/>
                    </a:ext>
                  </a:extLst>
                </a:gridCol>
                <a:gridCol w="555669">
                  <a:extLst>
                    <a:ext uri="{9D8B030D-6E8A-4147-A177-3AD203B41FA5}">
                      <a16:colId xmlns:a16="http://schemas.microsoft.com/office/drawing/2014/main" val="20001"/>
                    </a:ext>
                  </a:extLst>
                </a:gridCol>
                <a:gridCol w="555669">
                  <a:extLst>
                    <a:ext uri="{9D8B030D-6E8A-4147-A177-3AD203B41FA5}">
                      <a16:colId xmlns:a16="http://schemas.microsoft.com/office/drawing/2014/main" val="3061389270"/>
                    </a:ext>
                  </a:extLst>
                </a:gridCol>
                <a:gridCol w="555669">
                  <a:extLst>
                    <a:ext uri="{9D8B030D-6E8A-4147-A177-3AD203B41FA5}">
                      <a16:colId xmlns:a16="http://schemas.microsoft.com/office/drawing/2014/main" val="509676669"/>
                    </a:ext>
                  </a:extLst>
                </a:gridCol>
                <a:gridCol w="555669">
                  <a:extLst>
                    <a:ext uri="{9D8B030D-6E8A-4147-A177-3AD203B41FA5}">
                      <a16:colId xmlns:a16="http://schemas.microsoft.com/office/drawing/2014/main" val="3044282376"/>
                    </a:ext>
                  </a:extLst>
                </a:gridCol>
                <a:gridCol w="555669">
                  <a:extLst>
                    <a:ext uri="{9D8B030D-6E8A-4147-A177-3AD203B41FA5}">
                      <a16:colId xmlns:a16="http://schemas.microsoft.com/office/drawing/2014/main" val="20002"/>
                    </a:ext>
                  </a:extLst>
                </a:gridCol>
                <a:gridCol w="555669">
                  <a:extLst>
                    <a:ext uri="{9D8B030D-6E8A-4147-A177-3AD203B41FA5}">
                      <a16:colId xmlns:a16="http://schemas.microsoft.com/office/drawing/2014/main" val="20003"/>
                    </a:ext>
                  </a:extLst>
                </a:gridCol>
                <a:gridCol w="555669">
                  <a:extLst>
                    <a:ext uri="{9D8B030D-6E8A-4147-A177-3AD203B41FA5}">
                      <a16:colId xmlns:a16="http://schemas.microsoft.com/office/drawing/2014/main" val="20004"/>
                    </a:ext>
                  </a:extLst>
                </a:gridCol>
                <a:gridCol w="555669">
                  <a:extLst>
                    <a:ext uri="{9D8B030D-6E8A-4147-A177-3AD203B41FA5}">
                      <a16:colId xmlns:a16="http://schemas.microsoft.com/office/drawing/2014/main" val="20005"/>
                    </a:ext>
                  </a:extLst>
                </a:gridCol>
              </a:tblGrid>
              <a:tr h="238929">
                <a:tc gridSpan="2">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年度応募する事業</a:t>
                      </a:r>
                    </a:p>
                  </a:txBody>
                  <a:tcP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kumimoji="1" lang="ja-JP" altLang="en-US"/>
                    </a:p>
                  </a:txBody>
                  <a:tcPr/>
                </a:tc>
                <a:tc gridSpan="8">
                  <a:txBody>
                    <a:bodyPr/>
                    <a:lstStyle/>
                    <a:p>
                      <a:pPr algn="ctr"/>
                      <a:r>
                        <a:rPr kumimoji="1" lang="ja-JP" altLang="en-US" sz="1050">
                          <a:solidFill>
                            <a:schemeClr val="tx1"/>
                          </a:solidFill>
                          <a:latin typeface="Meiryo UI" panose="020B0604030504040204" pitchFamily="50" charset="-128"/>
                          <a:ea typeface="Meiryo UI" panose="020B0604030504040204" pitchFamily="50" charset="-128"/>
                        </a:rPr>
                        <a:t>過去の採択事業</a:t>
                      </a:r>
                    </a:p>
                  </a:txBody>
                  <a:tcPr>
                    <a:lnL w="12700" cap="flat" cmpd="sng" algn="ctr">
                      <a:solidFill>
                        <a:schemeClr val="tx1"/>
                      </a:solidFill>
                      <a:prstDash val="solid"/>
                      <a:round/>
                      <a:headEnd type="none" w="med" len="med"/>
                      <a:tailEnd type="none" w="med" len="med"/>
                    </a:lnL>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238929">
                <a:tc>
                  <a:txBody>
                    <a:bodyPr/>
                    <a:lstStyle/>
                    <a:p>
                      <a:endParaRPr kumimoji="1" lang="ja-JP" altLang="en-US" sz="105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R7</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R6</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R5</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R4</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a:solidFill>
                            <a:schemeClr val="tx1"/>
                          </a:solidFill>
                          <a:latin typeface="Meiryo UI" panose="020B0604030504040204" pitchFamily="50" charset="-128"/>
                          <a:ea typeface="Meiryo UI" panose="020B0604030504040204" pitchFamily="50" charset="-128"/>
                        </a:rPr>
                        <a:t>R3</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R2</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R1</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H30</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050">
                          <a:solidFill>
                            <a:schemeClr val="tx1"/>
                          </a:solidFill>
                          <a:latin typeface="Meiryo UI" panose="020B0604030504040204" pitchFamily="50" charset="-128"/>
                          <a:ea typeface="Meiryo UI" panose="020B0604030504040204" pitchFamily="50" charset="-128"/>
                        </a:rPr>
                        <a:t>H29</a:t>
                      </a:r>
                      <a:endParaRPr kumimoji="1" lang="ja-JP" altLang="en-US" sz="105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1"/>
                  </a:ext>
                </a:extLst>
              </a:tr>
              <a:tr h="238929">
                <a:tc>
                  <a:txBody>
                    <a:bodyPr/>
                    <a:lstStyle/>
                    <a:p>
                      <a:r>
                        <a:rPr kumimoji="1" lang="ja-JP" altLang="en-US" sz="1050">
                          <a:solidFill>
                            <a:schemeClr val="tx1"/>
                          </a:solidFill>
                          <a:latin typeface="Meiryo UI" panose="020B0604030504040204" pitchFamily="50" charset="-128"/>
                          <a:ea typeface="Meiryo UI" panose="020B0604030504040204" pitchFamily="50" charset="-128"/>
                        </a:rPr>
                        <a:t>内閣府 「未来技術社会実装事業」</a:t>
                      </a:r>
                    </a:p>
                  </a:txBody>
                  <a:tcPr/>
                </a:tc>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05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2"/>
                  </a:ext>
                </a:extLst>
              </a:tr>
              <a:tr h="238929">
                <a:tc>
                  <a:txBody>
                    <a:bodyPr/>
                    <a:lstStyle/>
                    <a:p>
                      <a:r>
                        <a:rPr kumimoji="1" lang="ja-JP" altLang="en-US" sz="1050">
                          <a:solidFill>
                            <a:schemeClr val="tx1"/>
                          </a:solidFill>
                          <a:latin typeface="Meiryo UI" panose="020B0604030504040204" pitchFamily="50" charset="-128"/>
                          <a:ea typeface="Meiryo UI" panose="020B0604030504040204" pitchFamily="50" charset="-128"/>
                        </a:rPr>
                        <a:t>総務省 「地域社会</a:t>
                      </a:r>
                      <a:r>
                        <a:rPr kumimoji="1" lang="en-US" altLang="ja-JP" sz="1050">
                          <a:solidFill>
                            <a:schemeClr val="tx1"/>
                          </a:solidFill>
                          <a:latin typeface="Meiryo UI" panose="020B0604030504040204" pitchFamily="50" charset="-128"/>
                          <a:ea typeface="Meiryo UI" panose="020B0604030504040204" pitchFamily="50" charset="-128"/>
                        </a:rPr>
                        <a:t>DX</a:t>
                      </a:r>
                      <a:r>
                        <a:rPr kumimoji="1" lang="ja-JP" altLang="en-US" sz="1050">
                          <a:solidFill>
                            <a:schemeClr val="tx1"/>
                          </a:solidFill>
                          <a:latin typeface="Meiryo UI" panose="020B0604030504040204" pitchFamily="50" charset="-128"/>
                          <a:ea typeface="Meiryo UI" panose="020B0604030504040204" pitchFamily="50" charset="-128"/>
                        </a:rPr>
                        <a:t>推進パッケージ事業」</a:t>
                      </a:r>
                      <a:r>
                        <a:rPr kumimoji="1" lang="en-US" altLang="ja-JP" sz="1050">
                          <a:solidFill>
                            <a:schemeClr val="tx1"/>
                          </a:solidFill>
                          <a:latin typeface="Meiryo UI" panose="020B0604030504040204" pitchFamily="50" charset="-128"/>
                          <a:ea typeface="Meiryo UI" panose="020B0604030504040204" pitchFamily="50" charset="-128"/>
                        </a:rPr>
                        <a:t>※</a:t>
                      </a:r>
                      <a:r>
                        <a:rPr kumimoji="1" lang="ja-JP" altLang="en-US" sz="1050">
                          <a:solidFill>
                            <a:schemeClr val="tx1"/>
                          </a:solidFill>
                          <a:latin typeface="Meiryo UI" panose="020B0604030504040204" pitchFamily="50" charset="-128"/>
                          <a:ea typeface="Meiryo UI" panose="020B0604030504040204" pitchFamily="50" charset="-128"/>
                        </a:rPr>
                        <a:t>１</a:t>
                      </a:r>
                    </a:p>
                  </a:txBody>
                  <a:tcPr/>
                </a:tc>
                <a:tc>
                  <a:txBody>
                    <a:bodyPr/>
                    <a:lstStyle/>
                    <a:p>
                      <a:pPr algn="ctr"/>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38929">
                <a:tc>
                  <a:txBody>
                    <a:bodyPr/>
                    <a:lstStyle/>
                    <a:p>
                      <a:r>
                        <a:rPr kumimoji="1" lang="ja-JP" altLang="en-US" sz="1050">
                          <a:solidFill>
                            <a:schemeClr val="tx1"/>
                          </a:solidFill>
                          <a:latin typeface="Meiryo UI" panose="020B0604030504040204" pitchFamily="50" charset="-128"/>
                          <a:ea typeface="Meiryo UI" panose="020B0604030504040204" pitchFamily="50" charset="-128"/>
                        </a:rPr>
                        <a:t>国土交通省 「スマートシティ実装化支援事業」</a:t>
                      </a:r>
                      <a:r>
                        <a:rPr kumimoji="1" lang="en-US" altLang="ja-JP" sz="1050">
                          <a:solidFill>
                            <a:schemeClr val="tx1"/>
                          </a:solidFill>
                          <a:latin typeface="Meiryo UI" panose="020B0604030504040204" pitchFamily="50" charset="-128"/>
                          <a:ea typeface="Meiryo UI" panose="020B0604030504040204" pitchFamily="50" charset="-128"/>
                        </a:rPr>
                        <a:t>※</a:t>
                      </a:r>
                      <a:r>
                        <a:rPr kumimoji="1" lang="ja-JP" altLang="en-US" sz="1050">
                          <a:solidFill>
                            <a:schemeClr val="tx1"/>
                          </a:solidFill>
                          <a:latin typeface="Meiryo UI" panose="020B0604030504040204" pitchFamily="50" charset="-128"/>
                          <a:ea typeface="Meiryo UI" panose="020B0604030504040204" pitchFamily="50" charset="-128"/>
                        </a:rPr>
                        <a:t>２</a:t>
                      </a:r>
                    </a:p>
                  </a:txBody>
                  <a:tcPr/>
                </a:tc>
                <a:tc>
                  <a:txBody>
                    <a:bodyPr/>
                    <a:lstStyle/>
                    <a:p>
                      <a:pPr algn="ctr"/>
                      <a:endParaRPr kumimoji="1" lang="ja-JP" altLang="en-US" sz="1050">
                        <a:solidFill>
                          <a:schemeClr val="tx1"/>
                        </a:solidFill>
                        <a:highlight>
                          <a:srgbClr val="FFFF00"/>
                        </a:highlight>
                        <a:latin typeface="Meiryo UI" panose="020B0604030504040204" pitchFamily="50" charset="-128"/>
                        <a:ea typeface="Meiryo UI" panose="020B0604030504040204" pitchFamily="50" charset="-128"/>
                      </a:endParaRPr>
                    </a:p>
                  </a:txBody>
                  <a:tcPr/>
                </a:tc>
                <a:tc>
                  <a:txBody>
                    <a:bodyPr/>
                    <a:lstStyle/>
                    <a:p>
                      <a:pPr algn="ctr"/>
                      <a:endParaRPr kumimoji="1" lang="ja-JP" altLang="en-US" sz="1050">
                        <a:solidFill>
                          <a:schemeClr val="tx1"/>
                        </a:solidFill>
                        <a:highlight>
                          <a:srgbClr val="FFFF00"/>
                        </a:highlight>
                        <a:latin typeface="Meiryo UI" panose="020B0604030504040204" pitchFamily="50" charset="-128"/>
                        <a:ea typeface="Meiryo UI" panose="020B0604030504040204" pitchFamily="50" charset="-128"/>
                      </a:endParaRPr>
                    </a:p>
                  </a:txBody>
                  <a:tcPr/>
                </a:tc>
                <a:tc>
                  <a:txBody>
                    <a:bodyPr/>
                    <a:lstStyle/>
                    <a:p>
                      <a:pPr algn="ctr"/>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3818094682"/>
                  </a:ext>
                </a:extLst>
              </a:tr>
              <a:tr h="273600">
                <a:tc>
                  <a:txBody>
                    <a:bodyPr/>
                    <a:lstStyle/>
                    <a:p>
                      <a:r>
                        <a:rPr kumimoji="1" lang="ja-JP" altLang="en-US" sz="1050">
                          <a:solidFill>
                            <a:schemeClr val="tx1"/>
                          </a:solidFill>
                          <a:latin typeface="Meiryo UI" panose="020B0604030504040204" pitchFamily="50" charset="-128"/>
                          <a:ea typeface="Meiryo UI" panose="020B0604030504040204" pitchFamily="50" charset="-128"/>
                        </a:rPr>
                        <a:t>経済産業省 「</a:t>
                      </a:r>
                      <a:r>
                        <a:rPr kumimoji="1" lang="zh-TW" altLang="en-US" sz="1050">
                          <a:solidFill>
                            <a:schemeClr val="tx1"/>
                          </a:solidFill>
                          <a:latin typeface="Meiryo UI" panose="020B0604030504040204" pitchFamily="50" charset="-128"/>
                          <a:ea typeface="Meiryo UI" panose="020B0604030504040204" pitchFamily="50" charset="-128"/>
                        </a:rPr>
                        <a:t>地域新</a:t>
                      </a:r>
                      <a:r>
                        <a:rPr kumimoji="1" lang="en-US" altLang="zh-TW" sz="1050" err="1">
                          <a:solidFill>
                            <a:schemeClr val="tx1"/>
                          </a:solidFill>
                          <a:latin typeface="Meiryo UI" panose="020B0604030504040204" pitchFamily="50" charset="-128"/>
                          <a:ea typeface="Meiryo UI" panose="020B0604030504040204" pitchFamily="50" charset="-128"/>
                        </a:rPr>
                        <a:t>MaaS</a:t>
                      </a:r>
                      <a:r>
                        <a:rPr kumimoji="1" lang="zh-TW" altLang="en-US" sz="1050">
                          <a:solidFill>
                            <a:schemeClr val="tx1"/>
                          </a:solidFill>
                          <a:latin typeface="Meiryo UI" panose="020B0604030504040204" pitchFamily="50" charset="-128"/>
                          <a:ea typeface="Meiryo UI" panose="020B0604030504040204" pitchFamily="50" charset="-128"/>
                        </a:rPr>
                        <a:t>創出推進事業</a:t>
                      </a:r>
                      <a:r>
                        <a:rPr kumimoji="1" lang="ja-JP" altLang="en-US" sz="1050">
                          <a:solidFill>
                            <a:schemeClr val="tx1"/>
                          </a:solidFill>
                          <a:latin typeface="Meiryo UI" panose="020B0604030504040204" pitchFamily="50" charset="-128"/>
                          <a:ea typeface="Meiryo UI" panose="020B0604030504040204" pitchFamily="50" charset="-128"/>
                        </a:rPr>
                        <a:t>」</a:t>
                      </a:r>
                    </a:p>
                  </a:txBody>
                  <a:tcPr/>
                </a:tc>
                <a:tc>
                  <a:txBody>
                    <a:bodyPr/>
                    <a:lstStyle/>
                    <a:p>
                      <a:pPr algn="ctr"/>
                      <a:endParaRPr kumimoji="1" lang="ja-JP" altLang="en-US" sz="1050">
                        <a:solidFill>
                          <a:schemeClr val="tx1"/>
                        </a:solidFill>
                        <a:highlight>
                          <a:srgbClr val="FFFF00"/>
                        </a:highlight>
                        <a:latin typeface="Meiryo UI" panose="020B0604030504040204" pitchFamily="50" charset="-128"/>
                        <a:ea typeface="Meiryo UI" panose="020B0604030504040204" pitchFamily="50" charset="-128"/>
                      </a:endParaRPr>
                    </a:p>
                  </a:txBody>
                  <a:tcPr/>
                </a:tc>
                <a:tc>
                  <a:txBody>
                    <a:bodyPr/>
                    <a:lstStyle/>
                    <a:p>
                      <a:pPr algn="ctr"/>
                      <a:endParaRPr kumimoji="1" lang="ja-JP" altLang="en-US" sz="1050">
                        <a:solidFill>
                          <a:schemeClr val="tx1"/>
                        </a:solidFill>
                        <a:highlight>
                          <a:srgbClr val="FFFF00"/>
                        </a:highlight>
                        <a:latin typeface="Meiryo UI" panose="020B0604030504040204" pitchFamily="50" charset="-128"/>
                        <a:ea typeface="Meiryo UI" panose="020B0604030504040204" pitchFamily="50" charset="-128"/>
                      </a:endParaRPr>
                    </a:p>
                  </a:txBody>
                  <a:tcPr/>
                </a:tc>
                <a:tc>
                  <a:txBody>
                    <a:bodyPr/>
                    <a:lstStyle/>
                    <a:p>
                      <a:pPr algn="ctr"/>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4"/>
                  </a:ext>
                </a:extLst>
              </a:tr>
              <a:tr h="238929">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国土交通省 「日本版</a:t>
                      </a:r>
                      <a:r>
                        <a:rPr kumimoji="1" lang="en-US" altLang="ja-JP" sz="1050" dirty="0" err="1">
                          <a:solidFill>
                            <a:schemeClr val="tx1"/>
                          </a:solidFill>
                          <a:latin typeface="Meiryo UI" panose="020B0604030504040204" pitchFamily="50" charset="-128"/>
                          <a:ea typeface="Meiryo UI" panose="020B0604030504040204" pitchFamily="50" charset="-128"/>
                        </a:rPr>
                        <a:t>MaaS</a:t>
                      </a:r>
                      <a:r>
                        <a:rPr kumimoji="1" lang="ja-JP" altLang="en-US" sz="1050" dirty="0">
                          <a:solidFill>
                            <a:schemeClr val="tx1"/>
                          </a:solidFill>
                          <a:latin typeface="Meiryo UI" panose="020B0604030504040204" pitchFamily="50" charset="-128"/>
                          <a:ea typeface="Meiryo UI" panose="020B0604030504040204" pitchFamily="50" charset="-128"/>
                        </a:rPr>
                        <a:t>推進・支援事業」※３</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50">
                        <a:solidFill>
                          <a:schemeClr val="tx1"/>
                        </a:solidFill>
                        <a:highlight>
                          <a:srgbClr val="FFFF00"/>
                        </a:highlight>
                        <a:latin typeface="Meiryo UI" panose="020B0604030504040204" pitchFamily="50" charset="-128"/>
                        <a:ea typeface="Meiryo UI" panose="020B0604030504040204" pitchFamily="50" charset="-128"/>
                      </a:endParaRPr>
                    </a:p>
                  </a:txBody>
                  <a:tcPr/>
                </a:tc>
                <a:tc>
                  <a:txBody>
                    <a:bodyPr/>
                    <a:lstStyle/>
                    <a:p>
                      <a:pPr algn="ctr"/>
                      <a:endParaRPr kumimoji="1" lang="ja-JP" altLang="en-US" sz="1050">
                        <a:solidFill>
                          <a:schemeClr val="tx1"/>
                        </a:solidFill>
                        <a:highlight>
                          <a:srgbClr val="FFFF00"/>
                        </a:highlight>
                        <a:latin typeface="Meiryo UI" panose="020B0604030504040204" pitchFamily="50" charset="-128"/>
                        <a:ea typeface="Meiryo UI" panose="020B0604030504040204" pitchFamily="50" charset="-128"/>
                      </a:endParaRPr>
                    </a:p>
                  </a:txBody>
                  <a:tcPr/>
                </a:tc>
                <a:tc>
                  <a:txBody>
                    <a:bodyPr/>
                    <a:lstStyle/>
                    <a:p>
                      <a:pPr algn="ctr"/>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05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05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18637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2" name="Text Box 4"/>
          <p:cNvSpPr txBox="1">
            <a:spLocks noChangeArrowheads="1"/>
          </p:cNvSpPr>
          <p:nvPr/>
        </p:nvSpPr>
        <p:spPr>
          <a:xfrm>
            <a:off x="119980" y="1760349"/>
            <a:ext cx="2375818" cy="2135969"/>
          </a:xfrm>
          <a:prstGeom prst="rect">
            <a:avLst/>
          </a:prstGeom>
          <a:noFill/>
          <a:ln w="9525">
            <a:noFill/>
            <a:miter lim="800000"/>
            <a:headEnd/>
            <a:tailEnd/>
          </a:ln>
          <a:effectLst/>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■対象区域の概要</a:t>
            </a:r>
            <a:endParaRPr kumimoji="1" lang="en-US" altLang="ja-JP" sz="16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（名称、面積、人口等）</a:t>
            </a:r>
            <a:endParaRPr kumimoji="1" lang="en-US" altLang="ja-JP" sz="1600" b="0" i="1" u="none" strike="noStrike" kern="1200" cap="none" spc="0" normalizeH="0" baseline="0" noProof="0">
              <a:ln>
                <a:noFill/>
              </a:ln>
              <a:solidFill>
                <a:srgbClr val="FF0000"/>
              </a:solidFill>
              <a:effectLst/>
              <a:uLnTx/>
              <a:uFillTx/>
              <a:latin typeface="Tahoma" pitchFamily="34" charset="0"/>
              <a:ea typeface="ＭＳ Ｐゴシック" panose="020B0600070205080204" pitchFamily="50" charset="-128"/>
              <a:cs typeface="+mn-cs"/>
            </a:endParaRP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endParaRPr kumimoji="1" lang="en-US" altLang="ja-JP"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endParaRPr kumimoji="1" lang="en-US" altLang="ja-JP"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rPr>
              <a:t>対象区域のビジョン</a:t>
            </a:r>
            <a:endParaRPr kumimoji="1" lang="en-US" altLang="ja-JP"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600" b="0" i="1" u="none" strike="noStrike" kern="1200" cap="none" spc="0" normalizeH="0" baseline="0" noProof="0">
                <a:ln>
                  <a:noFill/>
                </a:ln>
                <a:solidFill>
                  <a:srgbClr val="FF0000"/>
                </a:solidFill>
                <a:effectLst/>
                <a:uLnTx/>
                <a:uFillTx/>
                <a:latin typeface="Tahoma" pitchFamily="34" charset="0"/>
                <a:ea typeface="ＭＳ Ｐゴシック" panose="020B0600070205080204" pitchFamily="50" charset="-128"/>
                <a:cs typeface="+mn-cs"/>
              </a:rPr>
              <a:t>（目指すべき地域の姿）</a:t>
            </a:r>
            <a:endParaRPr kumimoji="1" lang="en-US" altLang="ja-JP" sz="1600" b="0" i="1" u="none" strike="noStrike" kern="1200" cap="none" spc="0" normalizeH="0" baseline="0" noProof="0">
              <a:ln>
                <a:noFill/>
              </a:ln>
              <a:solidFill>
                <a:srgbClr val="FF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endParaRPr kumimoji="1" lang="en-US" altLang="ja-JP"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endParaRPr kumimoji="1" lang="en-US" altLang="ja-JP" sz="1600" b="0" i="0" u="none" strike="noStrike" kern="1200" cap="none" spc="0" normalizeH="0" baseline="0" noProof="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243" name="Rectangle 66"/>
          <p:cNvSpPr>
            <a:spLocks noChangeArrowheads="1"/>
          </p:cNvSpPr>
          <p:nvPr/>
        </p:nvSpPr>
        <p:spPr>
          <a:xfrm>
            <a:off x="107950" y="1700808"/>
            <a:ext cx="2375818" cy="4980809"/>
          </a:xfrm>
          <a:prstGeom prst="rect">
            <a:avLst/>
          </a:prstGeom>
          <a:noFill/>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050" b="0" i="0" u="sng"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44"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400" b="1" dirty="0">
                <a:solidFill>
                  <a:schemeClr val="bg1"/>
                </a:solidFill>
                <a:latin typeface="ＭＳ Ｐゴシック" panose="020B0600070205080204" pitchFamily="50" charset="-128"/>
              </a:rPr>
              <a:t>３</a:t>
            </a:r>
            <a:r>
              <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．概要　</a:t>
            </a:r>
            <a:r>
              <a:rPr kumimoji="1" lang="en-US" altLang="ja-JP"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申請者名</a:t>
            </a:r>
            <a:r>
              <a:rPr kumimoji="1" lang="en-US" altLang="ja-JP"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45" name="正方形/長方形 2"/>
          <p:cNvSpPr/>
          <p:nvPr/>
        </p:nvSpPr>
        <p:spPr>
          <a:xfrm>
            <a:off x="107950" y="656948"/>
            <a:ext cx="8978900" cy="914400"/>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t" anchorCtr="0"/>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a:ea typeface="ＭＳ Ｐゴシック"/>
                <a:cs typeface="+mn-cs"/>
              </a:rPr>
              <a:t>■ 事業のセールスポイント</a:t>
            </a:r>
            <a:endParaRPr kumimoji="1" lang="en-US" altLang="ja-JP" sz="1600" b="0" i="0" u="none" strike="noStrike" kern="1200" cap="none" spc="0" normalizeH="0" baseline="0" noProof="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ＭＳ Ｐゴシック"/>
                <a:ea typeface="ＭＳ Ｐゴシック"/>
                <a:cs typeface="+mn-cs"/>
              </a:rPr>
              <a:t>　</a:t>
            </a:r>
            <a:r>
              <a:rPr kumimoji="1" lang="ja-JP" altLang="en-US" sz="1600" b="0" i="1" u="none" strike="noStrike" kern="1200" cap="none" spc="0" normalizeH="0" baseline="0" noProof="0">
                <a:ln>
                  <a:noFill/>
                </a:ln>
                <a:solidFill>
                  <a:srgbClr val="FF0000"/>
                </a:solidFill>
                <a:effectLst/>
                <a:uLnTx/>
                <a:uFillTx/>
                <a:latin typeface="ＭＳ Ｐゴシック"/>
                <a:ea typeface="ＭＳ Ｐゴシック"/>
                <a:cs typeface="+mn-cs"/>
              </a:rPr>
              <a:t>（提案の中で特に優れている点、それにより地域にどのような変化をもたらすかを簡潔に記載）　</a:t>
            </a:r>
            <a:endParaRPr kumimoji="1" lang="en-US" altLang="ja-JP" sz="1800" b="0" i="1" u="none" strike="noStrike" kern="1200" cap="none" spc="-20" normalizeH="0" baseline="0" noProof="0">
              <a:ln>
                <a:noFill/>
              </a:ln>
              <a:solidFill>
                <a:srgbClr val="FF0000"/>
              </a:solidFill>
              <a:effectLst/>
              <a:uLnTx/>
              <a:uFillTx/>
              <a:latin typeface="ＭＳ Ｐゴシック"/>
              <a:ea typeface="ＭＳ Ｐゴシック"/>
              <a:cs typeface="+mn-cs"/>
            </a:endParaRPr>
          </a:p>
        </p:txBody>
      </p:sp>
      <p:sp>
        <p:nvSpPr>
          <p:cNvPr id="1246" name="テキスト ボックス 11"/>
          <p:cNvSpPr txBox="1"/>
          <p:nvPr/>
        </p:nvSpPr>
        <p:spPr>
          <a:xfrm>
            <a:off x="2516390" y="1700808"/>
            <a:ext cx="6603341"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■関連事業全体の概要</a:t>
            </a:r>
            <a:endParaRPr kumimoji="1" lang="en-US" altLang="ja-JP" sz="16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49"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B3AA141A-6340-41B9-A997-C61DC5FC9FCF}"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3</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3" name="テキスト ボックス 2">
            <a:extLst>
              <a:ext uri="{FF2B5EF4-FFF2-40B4-BE49-F238E27FC236}">
                <a16:creationId xmlns:a16="http://schemas.microsoft.com/office/drawing/2014/main" id="{01C8A092-A0BA-6DB3-9555-2D7AAB60F8C5}"/>
              </a:ext>
            </a:extLst>
          </p:cNvPr>
          <p:cNvSpPr txBox="1"/>
          <p:nvPr/>
        </p:nvSpPr>
        <p:spPr>
          <a:xfrm>
            <a:off x="2447255" y="1984156"/>
            <a:ext cx="6440277" cy="584775"/>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（提案事業とそれに関連する事業を含めた取組の全体概要を図表を用いてわかりやすく記載）</a:t>
            </a:r>
          </a:p>
        </p:txBody>
      </p:sp>
    </p:spTree>
    <p:extLst>
      <p:ext uri="{BB962C8B-B14F-4D97-AF65-F5344CB8AC3E}">
        <p14:creationId xmlns:p14="http://schemas.microsoft.com/office/powerpoint/2010/main" val="1458359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400" b="1" dirty="0">
                <a:solidFill>
                  <a:schemeClr val="bg1"/>
                </a:solidFill>
                <a:latin typeface="ＭＳ Ｐゴシック"/>
                <a:ea typeface="ＭＳ Ｐゴシック"/>
              </a:rPr>
              <a:t>４</a:t>
            </a:r>
            <a:r>
              <a:rPr kumimoji="1" lang="ja-JP" altLang="en-US" sz="2400" b="1" i="0" u="none" strike="noStrike" kern="1200" cap="none" spc="0" normalizeH="0" baseline="0" noProof="0" dirty="0">
                <a:ln>
                  <a:noFill/>
                </a:ln>
                <a:solidFill>
                  <a:schemeClr val="bg1"/>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合同審査評価ポイントへの</a:t>
            </a:r>
            <a:r>
              <a:rPr lang="ja-JP" altLang="en-US" sz="2400" b="1" dirty="0">
                <a:solidFill>
                  <a:srgbClr val="FFFFFF"/>
                </a:solidFill>
                <a:latin typeface="ＭＳ Ｐゴシック"/>
                <a:ea typeface="ＭＳ Ｐゴシック"/>
              </a:rPr>
              <a:t>該当性</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　</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1264516-8899-442B-8DBF-9D5455FF797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4</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180528" y="608682"/>
            <a:ext cx="8496944" cy="600164"/>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lang="ja-JP" altLang="en-US" sz="1400" b="1" dirty="0">
                <a:solidFill>
                  <a:prstClr val="black"/>
                </a:solidFill>
                <a:latin typeface="ＭＳ Ｐゴシック" panose="020B0600070205080204" pitchFamily="50" charset="-128"/>
              </a:rPr>
              <a:t>（１）合同審査評価</a:t>
            </a:r>
            <a:r>
              <a:rPr kumimoji="1" lang="ja-JP" altLang="en-US" sz="1400" b="1" i="0" u="none" strike="noStrike" kern="1200" cap="none" spc="0" normalizeH="0" baseline="0" noProof="0" dirty="0">
                <a:ln>
                  <a:noFill/>
                </a:ln>
                <a:solidFill>
                  <a:prstClr val="black"/>
                </a:solidFill>
                <a:effectLst/>
                <a:uLnTx/>
                <a:uFillTx/>
                <a:latin typeface="ＭＳ Ｐゴシック" panose="020B0600070205080204" pitchFamily="50" charset="-128"/>
              </a:rPr>
              <a:t>ポイントへの該当性</a:t>
            </a:r>
            <a:endParaRPr kumimoji="1" lang="en-US" altLang="ja-JP" sz="1400" b="1" i="0" u="none" strike="noStrike" kern="1200" cap="none" spc="0" normalizeH="0" baseline="0" noProof="0" dirty="0">
              <a:ln>
                <a:noFill/>
              </a:ln>
              <a:solidFill>
                <a:prstClr val="black"/>
              </a:solidFill>
              <a:effectLst/>
              <a:uLnTx/>
              <a:uFillTx/>
              <a:latin typeface="ＭＳ Ｐゴシック" panose="020B0600070205080204" pitchFamily="50" charset="-128"/>
            </a:endParaRPr>
          </a:p>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rPr>
              <a:t>　 事業毎の評価基準のほか、合同審査会では以下のポイントを評価する。</a:t>
            </a:r>
            <a:r>
              <a:rPr kumimoji="1" lang="ja-JP" altLang="en-US" sz="1400" b="1" i="1" u="none" strike="noStrike" kern="1200" cap="none" spc="0" normalizeH="0" baseline="0" noProof="0" dirty="0">
                <a:ln>
                  <a:noFill/>
                </a:ln>
                <a:solidFill>
                  <a:srgbClr val="FF0000"/>
                </a:solidFill>
                <a:effectLst/>
                <a:uLnTx/>
                <a:uFillTx/>
                <a:latin typeface="ＭＳ Ｐゴシック" panose="020B0600070205080204" pitchFamily="50" charset="-128"/>
              </a:rPr>
              <a:t>該当する項目に〇をつけること</a:t>
            </a:r>
          </a:p>
        </p:txBody>
      </p:sp>
      <p:graphicFrame>
        <p:nvGraphicFramePr>
          <p:cNvPr id="14" name="表 12"/>
          <p:cNvGraphicFramePr>
            <a:graphicFrameLocks noGrp="1"/>
          </p:cNvGraphicFramePr>
          <p:nvPr>
            <p:extLst>
              <p:ext uri="{D42A27DB-BD31-4B8C-83A1-F6EECF244321}">
                <p14:modId xmlns:p14="http://schemas.microsoft.com/office/powerpoint/2010/main" val="996619375"/>
              </p:ext>
            </p:extLst>
          </p:nvPr>
        </p:nvGraphicFramePr>
        <p:xfrm>
          <a:off x="214138" y="1208846"/>
          <a:ext cx="8775590" cy="1828800"/>
        </p:xfrm>
        <a:graphic>
          <a:graphicData uri="http://schemas.openxmlformats.org/drawingml/2006/table">
            <a:tbl>
              <a:tblPr firstRow="1" bandRow="1">
                <a:tableStyleId>{5940675A-B579-460E-94D1-54222C63F5DA}</a:tableStyleId>
              </a:tblPr>
              <a:tblGrid>
                <a:gridCol w="8270406">
                  <a:extLst>
                    <a:ext uri="{9D8B030D-6E8A-4147-A177-3AD203B41FA5}">
                      <a16:colId xmlns:a16="http://schemas.microsoft.com/office/drawing/2014/main" val="20000"/>
                    </a:ext>
                  </a:extLst>
                </a:gridCol>
                <a:gridCol w="505184">
                  <a:extLst>
                    <a:ext uri="{9D8B030D-6E8A-4147-A177-3AD203B41FA5}">
                      <a16:colId xmlns:a16="http://schemas.microsoft.com/office/drawing/2014/main" val="20001"/>
                    </a:ext>
                  </a:extLst>
                </a:gridCol>
              </a:tblGrid>
              <a:tr h="238929">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合同審査評価ポイント</a:t>
                      </a:r>
                    </a:p>
                  </a:txBody>
                  <a:tcPr>
                    <a:solidFill>
                      <a:schemeClr val="bg1">
                        <a:lumMod val="85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〇</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①新規性、先進性があり、かつ、将来の横展開・本格普及にふさわしい案件</a:t>
                      </a:r>
                    </a:p>
                  </a:txBody>
                  <a:tcPr/>
                </a:tc>
                <a:tc>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2"/>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②効果的な施策間連携がされている、又は連携予定の案件</a:t>
                      </a:r>
                    </a:p>
                  </a:txBody>
                  <a:tcPr/>
                </a:tc>
                <a:tc>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3"/>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③効果的な地域間連携がされている、又は連携予定の案件</a:t>
                      </a:r>
                    </a:p>
                  </a:txBody>
                  <a:tcPr/>
                </a:tc>
                <a:tc>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63819935"/>
                  </a:ext>
                </a:extLst>
              </a:tr>
              <a:tr h="273600">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④データ連携基盤（都市</a:t>
                      </a:r>
                      <a:r>
                        <a:rPr kumimoji="1" lang="en-US" altLang="ja-JP" sz="1200">
                          <a:solidFill>
                            <a:schemeClr val="tx1"/>
                          </a:solidFill>
                          <a:latin typeface="Meiryo UI" panose="020B0604030504040204" pitchFamily="50" charset="-128"/>
                          <a:ea typeface="Meiryo UI" panose="020B0604030504040204" pitchFamily="50" charset="-128"/>
                        </a:rPr>
                        <a:t>OS</a:t>
                      </a:r>
                      <a:r>
                        <a:rPr kumimoji="1" lang="ja-JP" altLang="en-US" sz="1200">
                          <a:solidFill>
                            <a:schemeClr val="tx1"/>
                          </a:solidFill>
                          <a:latin typeface="Meiryo UI" panose="020B0604030504040204" pitchFamily="50" charset="-128"/>
                          <a:ea typeface="Meiryo UI" panose="020B0604030504040204" pitchFamily="50" charset="-128"/>
                        </a:rPr>
                        <a:t>等）を構築している案件、又は構築予定の案件</a:t>
                      </a:r>
                    </a:p>
                  </a:txBody>
                  <a:tcPr/>
                </a:tc>
                <a:tc>
                  <a:txBody>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4"/>
                  </a:ext>
                </a:extLst>
              </a:tr>
              <a:tr h="238929">
                <a:tc>
                  <a:txBody>
                    <a:bodyPr/>
                    <a:lstStyle/>
                    <a:p>
                      <a:r>
                        <a:rPr kumimoji="1" lang="ja-JP" altLang="en-US" sz="1200" dirty="0">
                          <a:solidFill>
                            <a:schemeClr val="tx1"/>
                          </a:solidFill>
                          <a:latin typeface="Meiryo UI"/>
                          <a:ea typeface="Meiryo UI"/>
                        </a:rPr>
                        <a:t>⑤作成する</a:t>
                      </a:r>
                      <a:r>
                        <a:rPr kumimoji="1" lang="en-US" altLang="ja-JP" sz="1200" dirty="0">
                          <a:solidFill>
                            <a:schemeClr val="tx1"/>
                          </a:solidFill>
                          <a:latin typeface="Meiryo UI"/>
                          <a:ea typeface="Meiryo UI"/>
                        </a:rPr>
                        <a:t>API</a:t>
                      </a:r>
                      <a:r>
                        <a:rPr kumimoji="1" lang="ja-JP" altLang="en-US" sz="1200" dirty="0">
                          <a:solidFill>
                            <a:schemeClr val="tx1"/>
                          </a:solidFill>
                          <a:latin typeface="Meiryo UI"/>
                          <a:ea typeface="Meiryo UI"/>
                        </a:rPr>
                        <a:t>を公開又は公開予定の案件（応募者が</a:t>
                      </a:r>
                      <a:r>
                        <a:rPr kumimoji="1" lang="en-US" altLang="ja-JP" sz="1200" dirty="0">
                          <a:solidFill>
                            <a:schemeClr val="tx1"/>
                          </a:solidFill>
                          <a:latin typeface="Meiryo UI"/>
                          <a:ea typeface="Meiryo UI"/>
                        </a:rPr>
                        <a:t>HP</a:t>
                      </a:r>
                      <a:r>
                        <a:rPr kumimoji="1" lang="ja-JP" altLang="en-US" sz="1200" dirty="0">
                          <a:solidFill>
                            <a:schemeClr val="tx1"/>
                          </a:solidFill>
                          <a:latin typeface="Meiryo UI"/>
                          <a:ea typeface="Meiryo UI"/>
                        </a:rPr>
                        <a:t>に</a:t>
                      </a:r>
                      <a:r>
                        <a:rPr kumimoji="1" lang="en-US" altLang="ja-JP" sz="1200" dirty="0">
                          <a:solidFill>
                            <a:schemeClr val="tx1"/>
                          </a:solidFill>
                          <a:latin typeface="Meiryo UI"/>
                          <a:ea typeface="Meiryo UI"/>
                        </a:rPr>
                        <a:t>API</a:t>
                      </a:r>
                      <a:r>
                        <a:rPr kumimoji="1" lang="ja-JP" altLang="en-US" sz="1200" dirty="0">
                          <a:solidFill>
                            <a:schemeClr val="tx1"/>
                          </a:solidFill>
                          <a:latin typeface="Meiryo UI"/>
                          <a:ea typeface="Meiryo UI"/>
                        </a:rPr>
                        <a:t>を公開すると供に、スマートシティ官民連携プラットフォームサイト上にその</a:t>
                      </a:r>
                      <a:r>
                        <a:rPr kumimoji="1" lang="en-US" altLang="ja-JP" sz="1200" dirty="0">
                          <a:solidFill>
                            <a:schemeClr val="tx1"/>
                          </a:solidFill>
                          <a:latin typeface="Meiryo UI"/>
                          <a:ea typeface="Meiryo UI"/>
                        </a:rPr>
                        <a:t>URL</a:t>
                      </a:r>
                      <a:r>
                        <a:rPr kumimoji="1" lang="ja-JP" altLang="en-US" sz="1200" dirty="0">
                          <a:solidFill>
                            <a:schemeClr val="tx1"/>
                          </a:solidFill>
                          <a:latin typeface="Meiryo UI"/>
                          <a:ea typeface="Meiryo UI"/>
                        </a:rPr>
                        <a:t>を公開すること）</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6"/>
                  </a:ext>
                </a:extLst>
              </a:tr>
            </a:tbl>
          </a:graphicData>
        </a:graphic>
      </p:graphicFrame>
      <p:sp>
        <p:nvSpPr>
          <p:cNvPr id="2" name="テキスト ボックス 1">
            <a:extLst>
              <a:ext uri="{FF2B5EF4-FFF2-40B4-BE49-F238E27FC236}">
                <a16:creationId xmlns:a16="http://schemas.microsoft.com/office/drawing/2014/main" id="{EFB42B09-46F3-C1BD-DDA9-2CA72E47795B}"/>
              </a:ext>
            </a:extLst>
          </p:cNvPr>
          <p:cNvSpPr txBox="1"/>
          <p:nvPr/>
        </p:nvSpPr>
        <p:spPr>
          <a:xfrm>
            <a:off x="-119324" y="3157878"/>
            <a:ext cx="8939796" cy="307777"/>
          </a:xfrm>
          <a:prstGeom prst="rect">
            <a:avLst/>
          </a:prstGeom>
          <a:noFill/>
        </p:spPr>
        <p:txBody>
          <a:bodyPr wrap="square" rtlCol="0">
            <a:spAutoFit/>
          </a:bodyPr>
          <a:lstStyle/>
          <a:p>
            <a:pPr marL="176213" marR="0" lvl="0"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dirty="0">
                <a:ln>
                  <a:noFill/>
                </a:ln>
                <a:effectLst/>
                <a:uLnTx/>
                <a:uFillTx/>
                <a:latin typeface="ＭＳ Ｐゴシック" panose="020B0600070205080204" pitchFamily="50" charset="-128"/>
              </a:rPr>
              <a:t>（２）</a:t>
            </a:r>
            <a:r>
              <a:rPr kumimoji="1" lang="ja-JP" altLang="en-US" sz="1400" b="1" i="0" u="none" strike="noStrike" kern="1200" cap="none" spc="0" normalizeH="0" baseline="0" noProof="0" dirty="0">
                <a:ln>
                  <a:noFill/>
                </a:ln>
                <a:solidFill>
                  <a:prstClr val="black"/>
                </a:solidFill>
                <a:effectLst/>
                <a:uLnTx/>
                <a:uFillTx/>
                <a:latin typeface="ＭＳ Ｐゴシック" panose="020B0600070205080204" pitchFamily="50" charset="-128"/>
              </a:rPr>
              <a:t>関連する国の支援事業の採択実績　</a:t>
            </a:r>
            <a:r>
              <a:rPr kumimoji="1" lang="ja-JP" altLang="en-US" sz="1400" b="1" i="1" u="none" strike="noStrike" kern="1200" cap="none" spc="0" normalizeH="0" baseline="0" noProof="0" dirty="0">
                <a:ln>
                  <a:noFill/>
                </a:ln>
                <a:solidFill>
                  <a:srgbClr val="FF0000"/>
                </a:solidFill>
                <a:effectLst/>
                <a:uLnTx/>
                <a:uFillTx/>
                <a:latin typeface="ＭＳ Ｐゴシック" panose="020B0600070205080204" pitchFamily="50" charset="-128"/>
              </a:rPr>
              <a:t>該当する国の支援事業がない場合は記入不要</a:t>
            </a:r>
            <a:endParaRPr kumimoji="1" lang="en-US" altLang="ja-JP" sz="1400" b="1" i="1" u="none" strike="noStrike" kern="1200" cap="none" spc="0" normalizeH="0" baseline="0" noProof="0" dirty="0">
              <a:ln>
                <a:noFill/>
              </a:ln>
              <a:solidFill>
                <a:srgbClr val="FF0000"/>
              </a:solidFill>
              <a:effectLst/>
              <a:uLnTx/>
              <a:uFillTx/>
              <a:latin typeface="ＭＳ Ｐゴシック" panose="020B0600070205080204" pitchFamily="50" charset="-128"/>
            </a:endParaRPr>
          </a:p>
        </p:txBody>
      </p:sp>
      <p:graphicFrame>
        <p:nvGraphicFramePr>
          <p:cNvPr id="4" name="表 12">
            <a:extLst>
              <a:ext uri="{FF2B5EF4-FFF2-40B4-BE49-F238E27FC236}">
                <a16:creationId xmlns:a16="http://schemas.microsoft.com/office/drawing/2014/main" id="{E29CFFC7-A244-3C06-2BA3-9B3747F77F90}"/>
              </a:ext>
            </a:extLst>
          </p:cNvPr>
          <p:cNvGraphicFramePr>
            <a:graphicFrameLocks noGrp="1"/>
          </p:cNvGraphicFramePr>
          <p:nvPr>
            <p:extLst>
              <p:ext uri="{D42A27DB-BD31-4B8C-83A1-F6EECF244321}">
                <p14:modId xmlns:p14="http://schemas.microsoft.com/office/powerpoint/2010/main" val="1099150236"/>
              </p:ext>
            </p:extLst>
          </p:nvPr>
        </p:nvGraphicFramePr>
        <p:xfrm>
          <a:off x="214138" y="3585887"/>
          <a:ext cx="8775590" cy="1097280"/>
        </p:xfrm>
        <a:graphic>
          <a:graphicData uri="http://schemas.openxmlformats.org/drawingml/2006/table">
            <a:tbl>
              <a:tblPr firstRow="1" bandRow="1">
                <a:tableStyleId>{5940675A-B579-460E-94D1-54222C63F5DA}</a:tableStyleId>
              </a:tblPr>
              <a:tblGrid>
                <a:gridCol w="3421758">
                  <a:extLst>
                    <a:ext uri="{9D8B030D-6E8A-4147-A177-3AD203B41FA5}">
                      <a16:colId xmlns:a16="http://schemas.microsoft.com/office/drawing/2014/main" val="20000"/>
                    </a:ext>
                  </a:extLst>
                </a:gridCol>
                <a:gridCol w="2118165">
                  <a:extLst>
                    <a:ext uri="{9D8B030D-6E8A-4147-A177-3AD203B41FA5}">
                      <a16:colId xmlns:a16="http://schemas.microsoft.com/office/drawing/2014/main" val="2909948701"/>
                    </a:ext>
                  </a:extLst>
                </a:gridCol>
                <a:gridCol w="1008112">
                  <a:extLst>
                    <a:ext uri="{9D8B030D-6E8A-4147-A177-3AD203B41FA5}">
                      <a16:colId xmlns:a16="http://schemas.microsoft.com/office/drawing/2014/main" val="149445225"/>
                    </a:ext>
                  </a:extLst>
                </a:gridCol>
                <a:gridCol w="2227555">
                  <a:extLst>
                    <a:ext uri="{9D8B030D-6E8A-4147-A177-3AD203B41FA5}">
                      <a16:colId xmlns:a16="http://schemas.microsoft.com/office/drawing/2014/main" val="20001"/>
                    </a:ext>
                  </a:extLst>
                </a:gridCol>
              </a:tblGrid>
              <a:tr h="238929">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国の支援事業の名称</a:t>
                      </a:r>
                    </a:p>
                  </a:txBody>
                  <a:tcPr>
                    <a:solidFill>
                      <a:schemeClr val="bg1">
                        <a:lumMod val="85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所管省庁等</a:t>
                      </a:r>
                    </a:p>
                  </a:txBody>
                  <a:tcPr>
                    <a:solidFill>
                      <a:schemeClr val="bg1">
                        <a:lumMod val="85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申請者</a:t>
                      </a:r>
                    </a:p>
                  </a:txBody>
                  <a:tcPr>
                    <a:solidFill>
                      <a:schemeClr val="bg1">
                        <a:lumMod val="85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採択年度</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pPr algn="l"/>
                      <a:endParaRPr kumimoji="1" lang="ja-JP" altLang="en-US" sz="12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38929">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pPr algn="l"/>
                      <a:endParaRPr kumimoji="1" lang="ja-JP" altLang="en-US" sz="12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067295386"/>
                  </a:ext>
                </a:extLst>
              </a:tr>
              <a:tr h="238929">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sp>
        <p:nvSpPr>
          <p:cNvPr id="3" name="テキスト ボックス 2">
            <a:extLst>
              <a:ext uri="{FF2B5EF4-FFF2-40B4-BE49-F238E27FC236}">
                <a16:creationId xmlns:a16="http://schemas.microsoft.com/office/drawing/2014/main" id="{D481B9F8-4D28-F9FE-085B-63343B16A20B}"/>
              </a:ext>
            </a:extLst>
          </p:cNvPr>
          <p:cNvSpPr txBox="1"/>
          <p:nvPr/>
        </p:nvSpPr>
        <p:spPr>
          <a:xfrm>
            <a:off x="132035" y="4683167"/>
            <a:ext cx="8939796" cy="1754326"/>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600"/>
              </a:spcAft>
              <a:buClrTx/>
              <a:buSzTx/>
              <a:buFontTx/>
              <a:buNone/>
              <a:tabLst/>
              <a:defRPr/>
            </a:pPr>
            <a:r>
              <a:rPr lang="ja-JP" altLang="en-US" sz="1400" dirty="0">
                <a:solidFill>
                  <a:srgbClr val="FF0000"/>
                </a:solidFill>
                <a:latin typeface="ＭＳ Ｐゴシック" panose="020B0600070205080204" pitchFamily="50" charset="-128"/>
              </a:rPr>
              <a:t>（以下の記載要領は申請時に削除可）</a:t>
            </a:r>
            <a:endParaRPr lang="en-US" altLang="ja-JP" sz="1400" dirty="0">
              <a:solidFill>
                <a:srgbClr val="FF0000"/>
              </a:solidFill>
              <a:latin typeface="ＭＳ Ｐゴシック" panose="020B0600070205080204" pitchFamily="50" charset="-128"/>
            </a:endParaRP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ja-JP" altLang="en-US" sz="1400" dirty="0">
                <a:solidFill>
                  <a:srgbClr val="FF0000"/>
                </a:solidFill>
                <a:latin typeface="ＭＳ Ｐゴシック" panose="020B0600070205080204" pitchFamily="50" charset="-128"/>
              </a:rPr>
              <a:t>評価ポイント②（施策間連携）及び③（地域間連携）に該当し、かつ、国の支援事業と連携を図る場合に、当該支援事業について記載する（加点の際の参考情報として活用する）。「国の支援事業」とは、様式「２．スマートシティ関連事業への応募状況」における５事業以外の事業とし、国の交付金、補助金、委託費等によるものとする（本事業の申請者以外の者が申請したものを含む）。　</a:t>
            </a:r>
            <a:endParaRPr lang="en-US" altLang="ja-JP" sz="1400" dirty="0">
              <a:solidFill>
                <a:srgbClr val="FF0000"/>
              </a:solidFill>
              <a:latin typeface="ＭＳ Ｐゴシック" panose="020B0600070205080204" pitchFamily="50" charset="-128"/>
            </a:endParaRP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ja-JP" altLang="en-US" sz="1400" dirty="0">
                <a:solidFill>
                  <a:srgbClr val="FF0000"/>
                </a:solidFill>
                <a:latin typeface="ＭＳ Ｐゴシック" panose="020B0600070205080204" pitchFamily="50" charset="-128"/>
              </a:rPr>
              <a:t>併せて、次ページ「（３）合同審査評価ポイントを満たしている理由」に、これらの国の支援事業がどのように施策間連携や地域間連携に関わっているのかを記載する。</a:t>
            </a:r>
            <a:endParaRPr lang="en-US" altLang="ja-JP" sz="1400" dirty="0">
              <a:solidFill>
                <a:srgbClr val="FF0000"/>
              </a:solidFill>
              <a:latin typeface="ＭＳ Ｐゴシック" panose="020B0600070205080204" pitchFamily="50" charset="-128"/>
            </a:endParaRPr>
          </a:p>
        </p:txBody>
      </p:sp>
    </p:spTree>
    <p:extLst>
      <p:ext uri="{BB962C8B-B14F-4D97-AF65-F5344CB8AC3E}">
        <p14:creationId xmlns:p14="http://schemas.microsoft.com/office/powerpoint/2010/main" val="4133260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400" b="1">
                <a:solidFill>
                  <a:srgbClr val="FFFFFF"/>
                </a:solidFill>
                <a:latin typeface="ＭＳ Ｐゴシック"/>
                <a:ea typeface="ＭＳ Ｐゴシック"/>
              </a:rPr>
              <a:t>４</a:t>
            </a: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．合同審査評価ポイントへの該当性　</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1264516-8899-442B-8DBF-9D5455FF797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5</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180528" y="608682"/>
            <a:ext cx="8496944" cy="307777"/>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（３）合同審査評価ポイントを満たしている理由</a:t>
            </a:r>
            <a:endParaRPr kumimoji="1" lang="en-US" altLang="ja-JP" sz="14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5" name="Rectangle 66"/>
          <p:cNvSpPr>
            <a:spLocks noChangeArrowheads="1"/>
          </p:cNvSpPr>
          <p:nvPr/>
        </p:nvSpPr>
        <p:spPr>
          <a:xfrm>
            <a:off x="102102" y="977551"/>
            <a:ext cx="8939796" cy="5520442"/>
          </a:xfrm>
          <a:prstGeom prst="rect">
            <a:avLst/>
          </a:prstGeom>
          <a:noFill/>
          <a:ln w="28575">
            <a:solidFill>
              <a:schemeClr val="tx1"/>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合同審査評価ポイントを満たしている理由を簡潔に記載</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記載欄が不足する場合はスライドを複写して最大２頁まで記載可、①～⑤の項目に対応して記載し、該当のない項目については記載不要</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①どのような点に新規性、先進性があり、また、横展開や本格普及にふさわしい事業であると考える理由を記載</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②連携する施策（分野）とともに、連携した取組により、例えば早期の目的の達成、コスト削減、職員の効率的な配置が可能となるなどの効果を記載</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③ 市町村を超えた地域間において連携している場合にその内容を記載（受益対象地域が複数市町村にまたがる場合や、他市町村のデータを活用する場合等を想定）</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④都市</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に該当する場合は、３特徴（相互運用性、データ流通、拡張容易性（ビルディングブロック））を満たしていることを示すこと。また、</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p</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９の「都市</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」の様式を必ず埋めること。</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⑤既にＡＰＩを公開している場合は、</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API</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を公開していることが確認できるウェブページの</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URL</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を記載、今後予定している場合は、公開時期を併せて記載</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4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774150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400" b="1">
                <a:solidFill>
                  <a:srgbClr val="FFFFFF"/>
                </a:solidFill>
                <a:latin typeface="ＭＳ Ｐゴシック"/>
                <a:ea typeface="ＭＳ Ｐゴシック"/>
              </a:rPr>
              <a:t>４</a:t>
            </a: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．合同審査評価ポイントへの該当性　</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1264516-8899-442B-8DBF-9D5455FF797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6</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139072" y="966291"/>
            <a:ext cx="8496944" cy="600164"/>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（１）合同審査評価ポイントへの該当性</a:t>
            </a:r>
            <a:endParaRPr kumimoji="1" lang="en-US" altLang="ja-JP"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事業毎の評価基準のほか、合同審査会では以下のポイントを評価する。</a:t>
            </a:r>
            <a:r>
              <a:rPr kumimoji="1" lang="ja-JP" altLang="en-US" sz="1400" b="1" i="1"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該当する項目に〇をつけること。</a:t>
            </a:r>
          </a:p>
        </p:txBody>
      </p:sp>
      <p:graphicFrame>
        <p:nvGraphicFramePr>
          <p:cNvPr id="14" name="表 12"/>
          <p:cNvGraphicFramePr>
            <a:graphicFrameLocks noGrp="1"/>
          </p:cNvGraphicFramePr>
          <p:nvPr>
            <p:extLst>
              <p:ext uri="{D42A27DB-BD31-4B8C-83A1-F6EECF244321}">
                <p14:modId xmlns:p14="http://schemas.microsoft.com/office/powerpoint/2010/main" val="3827803581"/>
              </p:ext>
            </p:extLst>
          </p:nvPr>
        </p:nvGraphicFramePr>
        <p:xfrm>
          <a:off x="214138" y="1610863"/>
          <a:ext cx="8775590" cy="1828800"/>
        </p:xfrm>
        <a:graphic>
          <a:graphicData uri="http://schemas.openxmlformats.org/drawingml/2006/table">
            <a:tbl>
              <a:tblPr firstRow="1" bandRow="1">
                <a:tableStyleId>{5940675A-B579-460E-94D1-54222C63F5DA}</a:tableStyleId>
              </a:tblPr>
              <a:tblGrid>
                <a:gridCol w="8270406">
                  <a:extLst>
                    <a:ext uri="{9D8B030D-6E8A-4147-A177-3AD203B41FA5}">
                      <a16:colId xmlns:a16="http://schemas.microsoft.com/office/drawing/2014/main" val="20000"/>
                    </a:ext>
                  </a:extLst>
                </a:gridCol>
                <a:gridCol w="505184">
                  <a:extLst>
                    <a:ext uri="{9D8B030D-6E8A-4147-A177-3AD203B41FA5}">
                      <a16:colId xmlns:a16="http://schemas.microsoft.com/office/drawing/2014/main" val="20001"/>
                    </a:ext>
                  </a:extLst>
                </a:gridCol>
              </a:tblGrid>
              <a:tr h="238929">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合同審査評価ポイント</a:t>
                      </a:r>
                    </a:p>
                  </a:txBody>
                  <a:tcPr>
                    <a:solidFill>
                      <a:schemeClr val="bg1">
                        <a:lumMod val="85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①新規性、先進性があり、かつ、将来の横展開・本格普及にふさわしい案件</a:t>
                      </a:r>
                    </a:p>
                  </a:txBody>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2"/>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②効果的な施策間連携がされている、又は連携予定の案件</a:t>
                      </a:r>
                    </a:p>
                  </a:txBody>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3"/>
                  </a:ext>
                </a:extLst>
              </a:tr>
              <a:tr h="238929">
                <a:tc>
                  <a:txBody>
                    <a:bodyPr/>
                    <a:lstStyle/>
                    <a:p>
                      <a:r>
                        <a:rPr kumimoji="1" lang="ja-JP" altLang="en-US" sz="1200">
                          <a:solidFill>
                            <a:schemeClr val="tx1"/>
                          </a:solidFill>
                          <a:latin typeface="Meiryo UI" panose="020B0604030504040204" pitchFamily="50" charset="-128"/>
                          <a:ea typeface="Meiryo UI" panose="020B0604030504040204" pitchFamily="50" charset="-128"/>
                        </a:rPr>
                        <a:t>③効果的な地域間連携がされている、又は連携予定の案件</a:t>
                      </a:r>
                    </a:p>
                  </a:txBody>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2063819935"/>
                  </a:ext>
                </a:extLst>
              </a:tr>
              <a:tr h="273600">
                <a:tc>
                  <a:txBody>
                    <a:bodyPr/>
                    <a:lstStyle/>
                    <a:p>
                      <a:r>
                        <a:rPr kumimoji="1" lang="ja-JP" altLang="en-US" sz="1200">
                          <a:solidFill>
                            <a:schemeClr val="tx1"/>
                          </a:solidFill>
                          <a:latin typeface="Meiryo UI"/>
                          <a:ea typeface="Meiryo UI"/>
                        </a:rPr>
                        <a:t>④データ連携基盤（都市</a:t>
                      </a:r>
                      <a:r>
                        <a:rPr kumimoji="1" lang="en-US" altLang="ja-JP" sz="1200">
                          <a:solidFill>
                            <a:schemeClr val="tx1"/>
                          </a:solidFill>
                          <a:latin typeface="Meiryo UI"/>
                          <a:ea typeface="Meiryo UI"/>
                        </a:rPr>
                        <a:t>OS</a:t>
                      </a:r>
                      <a:r>
                        <a:rPr kumimoji="1" lang="ja-JP" altLang="en-US" sz="1200">
                          <a:solidFill>
                            <a:schemeClr val="tx1"/>
                          </a:solidFill>
                          <a:latin typeface="Meiryo UI"/>
                          <a:ea typeface="Meiryo UI"/>
                        </a:rPr>
                        <a:t>等）を構築している案件、又は構築予定の案件</a:t>
                      </a:r>
                    </a:p>
                  </a:txBody>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4"/>
                  </a:ext>
                </a:extLst>
              </a:tr>
              <a:tr h="238929">
                <a:tc>
                  <a:txBody>
                    <a:bodyPr/>
                    <a:lstStyle/>
                    <a:p>
                      <a:r>
                        <a:rPr kumimoji="1" lang="ja-JP" altLang="en-US" sz="1200">
                          <a:solidFill>
                            <a:schemeClr val="tx1"/>
                          </a:solidFill>
                          <a:latin typeface="Meiryo UI"/>
                          <a:ea typeface="Meiryo UI"/>
                        </a:rPr>
                        <a:t>⑤作成する</a:t>
                      </a:r>
                      <a:r>
                        <a:rPr kumimoji="1" lang="en-US" altLang="ja-JP" sz="1200">
                          <a:solidFill>
                            <a:schemeClr val="tx1"/>
                          </a:solidFill>
                          <a:latin typeface="Meiryo UI"/>
                          <a:ea typeface="Meiryo UI"/>
                        </a:rPr>
                        <a:t>API</a:t>
                      </a:r>
                      <a:r>
                        <a:rPr kumimoji="1" lang="ja-JP" altLang="en-US" sz="1200">
                          <a:solidFill>
                            <a:schemeClr val="tx1"/>
                          </a:solidFill>
                          <a:latin typeface="Meiryo UI"/>
                          <a:ea typeface="Meiryo UI"/>
                        </a:rPr>
                        <a:t>を公開又は公開予定の案件（応募者が</a:t>
                      </a:r>
                      <a:r>
                        <a:rPr kumimoji="1" lang="en-US" altLang="ja-JP" sz="1200">
                          <a:solidFill>
                            <a:schemeClr val="tx1"/>
                          </a:solidFill>
                          <a:latin typeface="Meiryo UI"/>
                          <a:ea typeface="Meiryo UI"/>
                        </a:rPr>
                        <a:t>HP</a:t>
                      </a:r>
                      <a:r>
                        <a:rPr kumimoji="1" lang="ja-JP" altLang="en-US" sz="1200">
                          <a:solidFill>
                            <a:schemeClr val="tx1"/>
                          </a:solidFill>
                          <a:latin typeface="Meiryo UI"/>
                          <a:ea typeface="Meiryo UI"/>
                        </a:rPr>
                        <a:t>に</a:t>
                      </a:r>
                      <a:r>
                        <a:rPr kumimoji="1" lang="en-US" altLang="ja-JP" sz="1200">
                          <a:solidFill>
                            <a:schemeClr val="tx1"/>
                          </a:solidFill>
                          <a:latin typeface="Meiryo UI"/>
                          <a:ea typeface="Meiryo UI"/>
                        </a:rPr>
                        <a:t>API</a:t>
                      </a:r>
                      <a:r>
                        <a:rPr kumimoji="1" lang="ja-JP" altLang="en-US" sz="1200">
                          <a:solidFill>
                            <a:schemeClr val="tx1"/>
                          </a:solidFill>
                          <a:latin typeface="Meiryo UI"/>
                          <a:ea typeface="Meiryo UI"/>
                        </a:rPr>
                        <a:t>を公開すると供に、スマートシティ官民連携プラットフォームサイト上にその</a:t>
                      </a:r>
                      <a:r>
                        <a:rPr kumimoji="1" lang="en-US" altLang="ja-JP" sz="1200">
                          <a:solidFill>
                            <a:schemeClr val="tx1"/>
                          </a:solidFill>
                          <a:latin typeface="Meiryo UI"/>
                          <a:ea typeface="Meiryo UI"/>
                        </a:rPr>
                        <a:t>URL</a:t>
                      </a:r>
                      <a:r>
                        <a:rPr kumimoji="1" lang="ja-JP" altLang="en-US" sz="1200">
                          <a:solidFill>
                            <a:schemeClr val="tx1"/>
                          </a:solidFill>
                          <a:latin typeface="Meiryo UI"/>
                          <a:ea typeface="Meiryo UI"/>
                        </a:rPr>
                        <a:t>を公開すること）</a:t>
                      </a:r>
                    </a:p>
                  </a:txBody>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0006"/>
                  </a:ext>
                </a:extLst>
              </a:tr>
            </a:tbl>
          </a:graphicData>
        </a:graphic>
      </p:graphicFrame>
      <p:sp>
        <p:nvSpPr>
          <p:cNvPr id="2" name="テキスト ボックス 1">
            <a:extLst>
              <a:ext uri="{FF2B5EF4-FFF2-40B4-BE49-F238E27FC236}">
                <a16:creationId xmlns:a16="http://schemas.microsoft.com/office/drawing/2014/main" id="{EFB42B09-46F3-C1BD-DDA9-2CA72E47795B}"/>
              </a:ext>
            </a:extLst>
          </p:cNvPr>
          <p:cNvSpPr txBox="1"/>
          <p:nvPr/>
        </p:nvSpPr>
        <p:spPr>
          <a:xfrm>
            <a:off x="-119324" y="3559895"/>
            <a:ext cx="8939796" cy="307777"/>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（２）関連する国の支援事業の採択実績　</a:t>
            </a:r>
            <a:r>
              <a:rPr kumimoji="1" lang="ja-JP" altLang="en-US" sz="1400" b="1" i="1"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該当する国の支援事業がない場合は記入不要</a:t>
            </a:r>
            <a:endParaRPr kumimoji="1" lang="en-US" altLang="ja-JP" sz="1400" b="1" i="1" u="none" strike="noStrike" kern="1200" cap="none" spc="0" normalizeH="0" baseline="0" noProof="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4" name="表 12">
            <a:extLst>
              <a:ext uri="{FF2B5EF4-FFF2-40B4-BE49-F238E27FC236}">
                <a16:creationId xmlns:a16="http://schemas.microsoft.com/office/drawing/2014/main" id="{E29CFFC7-A244-3C06-2BA3-9B3747F77F90}"/>
              </a:ext>
            </a:extLst>
          </p:cNvPr>
          <p:cNvGraphicFramePr>
            <a:graphicFrameLocks noGrp="1"/>
          </p:cNvGraphicFramePr>
          <p:nvPr>
            <p:extLst>
              <p:ext uri="{D42A27DB-BD31-4B8C-83A1-F6EECF244321}">
                <p14:modId xmlns:p14="http://schemas.microsoft.com/office/powerpoint/2010/main" val="359474132"/>
              </p:ext>
            </p:extLst>
          </p:nvPr>
        </p:nvGraphicFramePr>
        <p:xfrm>
          <a:off x="214138" y="3987904"/>
          <a:ext cx="8775590" cy="1463040"/>
        </p:xfrm>
        <a:graphic>
          <a:graphicData uri="http://schemas.openxmlformats.org/drawingml/2006/table">
            <a:tbl>
              <a:tblPr firstRow="1" bandRow="1">
                <a:tableStyleId>{5940675A-B579-460E-94D1-54222C63F5DA}</a:tableStyleId>
              </a:tblPr>
              <a:tblGrid>
                <a:gridCol w="3637782">
                  <a:extLst>
                    <a:ext uri="{9D8B030D-6E8A-4147-A177-3AD203B41FA5}">
                      <a16:colId xmlns:a16="http://schemas.microsoft.com/office/drawing/2014/main" val="20000"/>
                    </a:ext>
                  </a:extLst>
                </a:gridCol>
                <a:gridCol w="1902141">
                  <a:extLst>
                    <a:ext uri="{9D8B030D-6E8A-4147-A177-3AD203B41FA5}">
                      <a16:colId xmlns:a16="http://schemas.microsoft.com/office/drawing/2014/main" val="2909948701"/>
                    </a:ext>
                  </a:extLst>
                </a:gridCol>
                <a:gridCol w="1008112">
                  <a:extLst>
                    <a:ext uri="{9D8B030D-6E8A-4147-A177-3AD203B41FA5}">
                      <a16:colId xmlns:a16="http://schemas.microsoft.com/office/drawing/2014/main" val="946953878"/>
                    </a:ext>
                  </a:extLst>
                </a:gridCol>
                <a:gridCol w="2227555">
                  <a:extLst>
                    <a:ext uri="{9D8B030D-6E8A-4147-A177-3AD203B41FA5}">
                      <a16:colId xmlns:a16="http://schemas.microsoft.com/office/drawing/2014/main" val="20001"/>
                    </a:ext>
                  </a:extLst>
                </a:gridCol>
              </a:tblGrid>
              <a:tr h="238929">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国の支援事業の名称</a:t>
                      </a:r>
                    </a:p>
                  </a:txBody>
                  <a:tcPr>
                    <a:solidFill>
                      <a:schemeClr val="bg1">
                        <a:lumMod val="85000"/>
                      </a:schemeClr>
                    </a:solidFill>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所管省庁等</a:t>
                      </a:r>
                    </a:p>
                  </a:txBody>
                  <a:tcPr>
                    <a:solidFill>
                      <a:schemeClr val="bg1">
                        <a:lumMod val="85000"/>
                      </a:schemeClr>
                    </a:solidFill>
                  </a:tcP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申請者</a:t>
                      </a:r>
                    </a:p>
                  </a:txBody>
                  <a:tcPr>
                    <a:solidFill>
                      <a:schemeClr val="bg1">
                        <a:lumMod val="85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採択年度</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デジタル田園都市国家構想交付金</a:t>
                      </a:r>
                      <a:r>
                        <a:rPr kumimoji="1" lang="en-US" altLang="ja-JP" sz="1200" i="1">
                          <a:solidFill>
                            <a:schemeClr val="tx1"/>
                          </a:solidFill>
                          <a:latin typeface="ＭＳ ゴシック" panose="020B0609070205080204" pitchFamily="49" charset="-128"/>
                          <a:ea typeface="ＭＳ ゴシック" panose="020B0609070205080204" pitchFamily="49" charset="-128"/>
                        </a:rPr>
                        <a:t>Type</a:t>
                      </a:r>
                      <a:r>
                        <a:rPr kumimoji="1" lang="ja-JP" altLang="en-US" sz="1200" i="1">
                          <a:solidFill>
                            <a:schemeClr val="tx1"/>
                          </a:solidFill>
                          <a:latin typeface="ＭＳ ゴシック" panose="020B0609070205080204" pitchFamily="49" charset="-128"/>
                          <a:ea typeface="ＭＳ ゴシック" panose="020B0609070205080204" pitchFamily="49" charset="-128"/>
                        </a:rPr>
                        <a:t>２</a:t>
                      </a:r>
                    </a:p>
                  </a:txBody>
                  <a:tcPr/>
                </a:tc>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内閣官房</a:t>
                      </a:r>
                    </a:p>
                  </a:txBody>
                  <a:tcPr/>
                </a:tc>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本市</a:t>
                      </a:r>
                    </a:p>
                  </a:txBody>
                  <a:tcPr/>
                </a:tc>
                <a:tc>
                  <a:txBody>
                    <a:bodyPr/>
                    <a:lstStyle/>
                    <a:p>
                      <a:pPr algn="l"/>
                      <a:r>
                        <a:rPr kumimoji="1" lang="ja-JP" altLang="en-US" sz="1200" i="1">
                          <a:solidFill>
                            <a:schemeClr val="tx1"/>
                          </a:solidFill>
                          <a:latin typeface="ＭＳ ゴシック" panose="020B0609070205080204" pitchFamily="49" charset="-128"/>
                          <a:ea typeface="ＭＳ ゴシック" panose="020B0609070205080204" pitchFamily="49" charset="-128"/>
                        </a:rPr>
                        <a:t>令和５年度</a:t>
                      </a:r>
                    </a:p>
                  </a:txBody>
                  <a:tcPr/>
                </a:tc>
                <a:extLst>
                  <a:ext uri="{0D108BD9-81ED-4DB2-BD59-A6C34878D82A}">
                    <a16:rowId xmlns:a16="http://schemas.microsoft.com/office/drawing/2014/main" val="10002"/>
                  </a:ext>
                </a:extLst>
              </a:tr>
              <a:tr h="238929">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共創の場形成支援プログラム（</a:t>
                      </a:r>
                      <a:r>
                        <a:rPr kumimoji="1" lang="en-US" altLang="ja-JP" sz="1200" i="1">
                          <a:solidFill>
                            <a:schemeClr val="tx1"/>
                          </a:solidFill>
                          <a:latin typeface="ＭＳ ゴシック" panose="020B0609070205080204" pitchFamily="49" charset="-128"/>
                          <a:ea typeface="ＭＳ ゴシック" panose="020B0609070205080204" pitchFamily="49" charset="-128"/>
                        </a:rPr>
                        <a:t>COI-NEXT)</a:t>
                      </a:r>
                      <a:endParaRPr kumimoji="1" lang="ja-JP" altLang="en-US" sz="1200" i="1">
                        <a:solidFill>
                          <a:schemeClr val="tx1"/>
                        </a:solidFill>
                        <a:latin typeface="ＭＳ ゴシック" panose="020B0609070205080204" pitchFamily="49" charset="-128"/>
                        <a:ea typeface="ＭＳ ゴシック" panose="020B0609070205080204" pitchFamily="49" charset="-128"/>
                      </a:endParaRPr>
                    </a:p>
                  </a:txBody>
                  <a:tcPr/>
                </a:tc>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文部科学省</a:t>
                      </a:r>
                      <a:endParaRPr kumimoji="1" lang="en-US" altLang="ja-JP" sz="1200" i="1">
                        <a:solidFill>
                          <a:schemeClr val="tx1"/>
                        </a:solidFill>
                        <a:latin typeface="ＭＳ ゴシック" panose="020B0609070205080204" pitchFamily="49" charset="-128"/>
                        <a:ea typeface="ＭＳ ゴシック" panose="020B0609070205080204" pitchFamily="49" charset="-128"/>
                      </a:endParaRPr>
                    </a:p>
                    <a:p>
                      <a:r>
                        <a:rPr kumimoji="1" lang="ja-JP" altLang="en-US" sz="1200" i="1">
                          <a:solidFill>
                            <a:schemeClr val="tx1"/>
                          </a:solidFill>
                          <a:latin typeface="ＭＳ ゴシック" panose="020B0609070205080204" pitchFamily="49" charset="-128"/>
                          <a:ea typeface="ＭＳ ゴシック" panose="020B0609070205080204" pitchFamily="49" charset="-128"/>
                        </a:rPr>
                        <a:t>（国立研究開発法人科学技術振興機構（</a:t>
                      </a:r>
                      <a:r>
                        <a:rPr kumimoji="1" lang="en-US" altLang="ja-JP" sz="1200" i="1">
                          <a:solidFill>
                            <a:schemeClr val="tx1"/>
                          </a:solidFill>
                          <a:latin typeface="ＭＳ ゴシック" panose="020B0609070205080204" pitchFamily="49" charset="-128"/>
                          <a:ea typeface="ＭＳ ゴシック" panose="020B0609070205080204" pitchFamily="49" charset="-128"/>
                        </a:rPr>
                        <a:t>JST</a:t>
                      </a:r>
                      <a:r>
                        <a:rPr kumimoji="1" lang="ja-JP" altLang="en-US" sz="1200" i="1">
                          <a:solidFill>
                            <a:schemeClr val="tx1"/>
                          </a:solidFill>
                          <a:latin typeface="ＭＳ ゴシック" panose="020B0609070205080204" pitchFamily="49" charset="-128"/>
                          <a:ea typeface="ＭＳ ゴシック" panose="020B0609070205080204" pitchFamily="49" charset="-128"/>
                        </a:rPr>
                        <a:t>））</a:t>
                      </a:r>
                    </a:p>
                  </a:txBody>
                  <a:tcPr/>
                </a:tc>
                <a:tc>
                  <a:txBody>
                    <a:bodyPr/>
                    <a:lstStyle/>
                    <a:p>
                      <a:r>
                        <a:rPr kumimoji="1" lang="ja-JP" altLang="en-US" sz="1200" i="1">
                          <a:solidFill>
                            <a:schemeClr val="tx1"/>
                          </a:solidFill>
                          <a:latin typeface="ＭＳ ゴシック" panose="020B0609070205080204" pitchFamily="49" charset="-128"/>
                          <a:ea typeface="ＭＳ ゴシック" panose="020B0609070205080204" pitchFamily="49" charset="-128"/>
                        </a:rPr>
                        <a:t>●●大学</a:t>
                      </a:r>
                    </a:p>
                  </a:txBody>
                  <a:tcPr/>
                </a:tc>
                <a:tc>
                  <a:txBody>
                    <a:bodyPr/>
                    <a:lstStyle/>
                    <a:p>
                      <a:pPr algn="l"/>
                      <a:r>
                        <a:rPr kumimoji="1" lang="ja-JP" altLang="en-US" sz="1200" i="1">
                          <a:solidFill>
                            <a:schemeClr val="tx1"/>
                          </a:solidFill>
                          <a:latin typeface="ＭＳ ゴシック" panose="020B0609070205080204" pitchFamily="49" charset="-128"/>
                          <a:ea typeface="ＭＳ ゴシック" panose="020B0609070205080204" pitchFamily="49" charset="-128"/>
                        </a:rPr>
                        <a:t>令和４年度</a:t>
                      </a:r>
                    </a:p>
                  </a:txBody>
                  <a:tcPr/>
                </a:tc>
                <a:extLst>
                  <a:ext uri="{0D108BD9-81ED-4DB2-BD59-A6C34878D82A}">
                    <a16:rowId xmlns:a16="http://schemas.microsoft.com/office/drawing/2014/main" val="4067295386"/>
                  </a:ext>
                </a:extLst>
              </a:tr>
              <a:tr h="238929">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a:solidFill>
                          <a:schemeClr val="tx1"/>
                        </a:solidFill>
                        <a:latin typeface="Meiryo UI" panose="020B0604030504040204" pitchFamily="50" charset="-128"/>
                        <a:ea typeface="Meiryo UI" panose="020B0604030504040204" pitchFamily="50" charset="-128"/>
                      </a:endParaRPr>
                    </a:p>
                  </a:txBody>
                  <a:tcPr/>
                </a:tc>
                <a:tc>
                  <a:txBody>
                    <a:bodyPr/>
                    <a:lstStyle/>
                    <a:p>
                      <a:pPr algn="l"/>
                      <a:endParaRPr kumimoji="1" lang="ja-JP" altLang="en-US" sz="120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sp>
        <p:nvSpPr>
          <p:cNvPr id="5" name="テキスト ボックス 4">
            <a:extLst>
              <a:ext uri="{FF2B5EF4-FFF2-40B4-BE49-F238E27FC236}">
                <a16:creationId xmlns:a16="http://schemas.microsoft.com/office/drawing/2014/main" id="{1492F229-1D69-FDBB-098F-3CE9F36FE613}"/>
              </a:ext>
            </a:extLst>
          </p:cNvPr>
          <p:cNvSpPr txBox="1"/>
          <p:nvPr/>
        </p:nvSpPr>
        <p:spPr>
          <a:xfrm>
            <a:off x="6613464" y="651700"/>
            <a:ext cx="2376264" cy="584775"/>
          </a:xfrm>
          <a:prstGeom prst="rect">
            <a:avLst/>
          </a:prstGeom>
          <a:solidFill>
            <a:schemeClr val="bg1">
              <a:lumMod val="85000"/>
            </a:schemeClr>
          </a:solidFill>
          <a:ln>
            <a:solidFill>
              <a:schemeClr val="tx1"/>
            </a:solidFill>
          </a:ln>
        </p:spPr>
        <p:txBody>
          <a:bodyPr wrap="square" rtlCol="0">
            <a:spAutoFit/>
          </a:bodyPr>
          <a:lstStyle/>
          <a:p>
            <a:pPr algn="ctr"/>
            <a:r>
              <a:rPr kumimoji="1" lang="ja-JP" altLang="en-US" sz="2000"/>
              <a:t>記載例</a:t>
            </a:r>
            <a:endParaRPr kumimoji="1" lang="en-US" altLang="ja-JP" sz="2000"/>
          </a:p>
          <a:p>
            <a:pPr algn="ctr"/>
            <a:r>
              <a:rPr lang="ja-JP" altLang="en-US" sz="1200">
                <a:solidFill>
                  <a:srgbClr val="FF0000"/>
                </a:solidFill>
              </a:rPr>
              <a:t>申請時にこのスライドは削除する</a:t>
            </a:r>
            <a:endParaRPr kumimoji="1" lang="en-US" altLang="ja-JP" sz="1200">
              <a:solidFill>
                <a:srgbClr val="FF0000"/>
              </a:solidFill>
            </a:endParaRPr>
          </a:p>
        </p:txBody>
      </p:sp>
    </p:spTree>
    <p:extLst>
      <p:ext uri="{BB962C8B-B14F-4D97-AF65-F5344CB8AC3E}">
        <p14:creationId xmlns:p14="http://schemas.microsoft.com/office/powerpoint/2010/main" val="1300297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400" b="1">
                <a:solidFill>
                  <a:srgbClr val="FFFFFF"/>
                </a:solidFill>
                <a:latin typeface="ＭＳ Ｐゴシック"/>
                <a:ea typeface="ＭＳ Ｐゴシック"/>
              </a:rPr>
              <a:t>４</a:t>
            </a: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．合同審査評価ポイントへの該当性　</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a:ea typeface="ＭＳ Ｐゴシック"/>
                <a:cs typeface="+mn-cs"/>
              </a:rPr>
              <a:t>共通</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1264516-8899-442B-8DBF-9D5455FF797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pPr marL="0" marR="0" lvl="0" indent="0" algn="ctr" defTabSz="914400" rtl="0" eaLnBrk="0" fontAlgn="base" latinLnBrk="0" hangingPunct="0">
                <a:lnSpc>
                  <a:spcPct val="100000"/>
                </a:lnSpc>
                <a:spcBef>
                  <a:spcPct val="0"/>
                </a:spcBef>
                <a:spcAft>
                  <a:spcPct val="0"/>
                </a:spcAft>
                <a:buClrTx/>
                <a:buSzTx/>
                <a:buFontTx/>
                <a:buNone/>
                <a:tabLst/>
                <a:defRPr/>
              </a:pPr>
              <a:t>7</a:t>
            </a:fld>
            <a:endParaRPr kumimoji="1" lang="ja-JP" altLang="en-US" sz="148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32423" y="613276"/>
            <a:ext cx="4032448" cy="307777"/>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（３）合同審査評価ポイントを満たしている理由</a:t>
            </a:r>
            <a:endParaRPr kumimoji="1" lang="en-US" altLang="ja-JP" sz="1400" b="1"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5" name="Rectangle 66"/>
          <p:cNvSpPr>
            <a:spLocks noChangeArrowheads="1"/>
          </p:cNvSpPr>
          <p:nvPr/>
        </p:nvSpPr>
        <p:spPr>
          <a:xfrm>
            <a:off x="102102" y="1340768"/>
            <a:ext cx="8939796" cy="5342114"/>
          </a:xfrm>
          <a:prstGeom prst="rect">
            <a:avLst/>
          </a:prstGeom>
          <a:noFill/>
          <a:ln w="28575">
            <a:solidFill>
              <a:schemeClr val="tx1"/>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①本事業は</a:t>
            </a:r>
            <a:r>
              <a:rPr lang="ja-JP" altLang="en-US" sz="1400" i="1" dirty="0"/>
              <a:t>●●</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という点で前例がなく、新たなサービスの開発につながるものである。また、本事業において解決を目指す</a:t>
            </a:r>
            <a:r>
              <a:rPr lang="ja-JP" altLang="en-US" sz="1400" i="1" dirty="0"/>
              <a:t>■■</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という課題は全国の地方都市で生じている共通の課題であることから、本事業で▲▲の点を確認し、その知見とともに事業の成果を横展開、本格普及させていく意義は大きい。</a:t>
            </a:r>
            <a:endPar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②本事業は、本市における●●分野の</a:t>
            </a:r>
            <a:r>
              <a:rPr lang="ja-JP" altLang="en-US" sz="1400" i="1" dirty="0"/>
              <a:t>■■</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データを活用して▲▲分野における</a:t>
            </a:r>
            <a:r>
              <a:rPr lang="ja-JP" altLang="en-US" sz="1400" i="1" dirty="0"/>
              <a:t>●●</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という課題の解決を目指すものである。これにより、従来個々に進めていた施策を一体で行うことになるため、全体の作業期間の短縮や、■■の外部委託費用を一部削減することが可能となる。加えて、関係課による連携が強化され、緊急時においては▲▲の点で円滑な初動も可能となる。</a:t>
            </a:r>
            <a:endPar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③ </a:t>
            </a:r>
            <a:r>
              <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例１</a:t>
            </a:r>
            <a:r>
              <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本事業は、令和５年度に本市が「デジタル田園都市国家構想交付金（デジタル実装</a:t>
            </a:r>
            <a:r>
              <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Type</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２）」により整備したデータ連携基盤を活用し、隣接する●●町と共同で運用するものである。なお、将来的には、県下全市町村の▲▲データを活用しつつ、更に他地域への展開、連携を図る計画としている。</a:t>
            </a:r>
            <a:endPar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lang="ja-JP" altLang="en-US" sz="1400" i="1" dirty="0"/>
              <a:t>　</a:t>
            </a:r>
            <a:r>
              <a:rPr lang="en-US" altLang="ja-JP" sz="1400" i="1" dirty="0"/>
              <a:t>【</a:t>
            </a:r>
            <a:r>
              <a:rPr lang="ja-JP" altLang="en-US" sz="1400" i="1" dirty="0"/>
              <a:t>例２</a:t>
            </a:r>
            <a:r>
              <a:rPr lang="en-US" altLang="ja-JP" sz="1400" i="1" dirty="0"/>
              <a:t>】</a:t>
            </a:r>
            <a:r>
              <a:rPr lang="ja-JP" altLang="en-US" sz="1400" i="1" dirty="0"/>
              <a:t>本事業は、●●大学が平成４年度から継続中の「地域の場形成支援プログラム（</a:t>
            </a:r>
            <a:r>
              <a:rPr lang="en-US" altLang="ja-JP" sz="1400" i="1" dirty="0"/>
              <a:t>COI-NEXT)</a:t>
            </a:r>
            <a:r>
              <a:rPr lang="ja-JP" altLang="en-US" sz="1400" i="1" dirty="0"/>
              <a:t>」による事業と役割分担を行いつつ進めるものであり、両事業の連携により■■の効果を高めるため、同プログラムにより構築されたプラットフォームにおいて本事業の計画を検討してきたところである。本事業の実施後は、プラットフォームにおいて、●●大学から技術的助言を得るとともに、民間企業、まちづくり支援団体、商店街組合等の意見を聞きながら事業の進捗管理を行う予定（詳細は「６．都市マネジメント（運営体制）参照）。</a:t>
            </a:r>
            <a:endPar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④内閣府のスマートシティ・リファレンスアーキテクチャに準拠した都市</a:t>
            </a:r>
            <a:r>
              <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FIWARE</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）を使用する予定であり、３特徴（相互運用性、データ流通、拡張容易性（ビルディングブロック））を満たしている（「９．都市</a:t>
            </a:r>
            <a:r>
              <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」参照）。</a:t>
            </a:r>
            <a:endPar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⑤本事業で活用する</a:t>
            </a:r>
            <a:r>
              <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API</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は本市の市民ポータルサイトで公開している。なお、</a:t>
            </a:r>
            <a:r>
              <a:rPr lang="ja-JP" altLang="en-US" sz="1400" i="1" dirty="0"/>
              <a:t>●●</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に関する一部の</a:t>
            </a:r>
            <a:r>
              <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API</a:t>
            </a:r>
            <a:r>
              <a:rPr kumimoji="1" lang="ja-JP" altLang="en-US"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については、事業終了後、関係機関と調整の上、令和■年度を目途にスマートシティ官民連携プラットフォームでも公開する予定。</a:t>
            </a:r>
            <a:endParaRPr kumimoji="1" lang="en-US" altLang="ja-JP" sz="1400" b="0" i="1"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4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2" name="テキスト ボックス 1">
            <a:extLst>
              <a:ext uri="{FF2B5EF4-FFF2-40B4-BE49-F238E27FC236}">
                <a16:creationId xmlns:a16="http://schemas.microsoft.com/office/drawing/2014/main" id="{47DB23EC-E6A5-DB9C-CACB-5058A5F35C82}"/>
              </a:ext>
            </a:extLst>
          </p:cNvPr>
          <p:cNvSpPr txBox="1"/>
          <p:nvPr/>
        </p:nvSpPr>
        <p:spPr>
          <a:xfrm>
            <a:off x="6612041" y="649648"/>
            <a:ext cx="2376264" cy="584775"/>
          </a:xfrm>
          <a:prstGeom prst="rect">
            <a:avLst/>
          </a:prstGeom>
          <a:solidFill>
            <a:schemeClr val="bg1">
              <a:lumMod val="85000"/>
            </a:schemeClr>
          </a:solidFill>
          <a:ln>
            <a:solidFill>
              <a:schemeClr val="tx1"/>
            </a:solidFill>
          </a:ln>
        </p:spPr>
        <p:txBody>
          <a:bodyPr wrap="square" rtlCol="0">
            <a:spAutoFit/>
          </a:bodyPr>
          <a:lstStyle/>
          <a:p>
            <a:pPr algn="ctr"/>
            <a:r>
              <a:rPr kumimoji="1" lang="ja-JP" altLang="en-US" sz="2000"/>
              <a:t>記載例</a:t>
            </a:r>
            <a:endParaRPr kumimoji="1" lang="en-US" altLang="ja-JP" sz="2000"/>
          </a:p>
          <a:p>
            <a:pPr algn="ctr"/>
            <a:r>
              <a:rPr lang="ja-JP" altLang="en-US" sz="1200">
                <a:solidFill>
                  <a:srgbClr val="FF0000"/>
                </a:solidFill>
              </a:rPr>
              <a:t>申請時にこのスライドは削除する</a:t>
            </a:r>
            <a:endParaRPr kumimoji="1" lang="en-US" altLang="ja-JP" sz="1200">
              <a:solidFill>
                <a:srgbClr val="FF0000"/>
              </a:solidFill>
            </a:endParaRPr>
          </a:p>
        </p:txBody>
      </p:sp>
    </p:spTree>
    <p:extLst>
      <p:ext uri="{BB962C8B-B14F-4D97-AF65-F5344CB8AC3E}">
        <p14:creationId xmlns:p14="http://schemas.microsoft.com/office/powerpoint/2010/main" val="825977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6" name="Rectangle 66"/>
          <p:cNvSpPr>
            <a:spLocks noChangeArrowheads="1"/>
          </p:cNvSpPr>
          <p:nvPr/>
        </p:nvSpPr>
        <p:spPr>
          <a:xfrm>
            <a:off x="107504" y="929277"/>
            <a:ext cx="8930607"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257"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a:solidFill>
                  <a:schemeClr val="bg1"/>
                </a:solidFill>
                <a:latin typeface="ＭＳ Ｐゴシック" panose="020B0600070205080204" pitchFamily="50" charset="-128"/>
              </a:rPr>
              <a:t>５．スマートシティ戦略における位置づけ</a:t>
            </a:r>
            <a:endParaRPr lang="ja-JP" altLang="en-US" sz="1800" b="1">
              <a:solidFill>
                <a:schemeClr val="bg1"/>
              </a:solidFill>
              <a:latin typeface="ＭＳ Ｐゴシック" panose="020B0600070205080204" pitchFamily="50" charset="-128"/>
            </a:endParaRPr>
          </a:p>
        </p:txBody>
      </p:sp>
      <p:sp>
        <p:nvSpPr>
          <p:cNvPr id="1258" name="Text Box 4"/>
          <p:cNvSpPr txBox="1">
            <a:spLocks noChangeArrowheads="1"/>
          </p:cNvSpPr>
          <p:nvPr/>
        </p:nvSpPr>
        <p:spPr>
          <a:xfrm>
            <a:off x="107504" y="502711"/>
            <a:ext cx="8074465"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a:latin typeface="Tahoma" pitchFamily="34" charset="0"/>
              </a:rPr>
              <a:t>地域の課題</a:t>
            </a:r>
            <a:endParaRPr lang="ja-JP" altLang="en-US" sz="2000" b="1">
              <a:latin typeface="+mn-ea"/>
              <a:ea typeface="+mn-ea"/>
            </a:endParaRPr>
          </a:p>
        </p:txBody>
      </p:sp>
      <p:sp>
        <p:nvSpPr>
          <p:cNvPr id="1259"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a:solidFill>
                <a:sysClr val="windowText" lastClr="000000"/>
              </a:solidFill>
            </a:endParaRPr>
          </a:p>
        </p:txBody>
      </p:sp>
      <p:sp>
        <p:nvSpPr>
          <p:cNvPr id="1260" name="正方形/長方形 22"/>
          <p:cNvSpPr/>
          <p:nvPr/>
        </p:nvSpPr>
        <p:spPr>
          <a:xfrm>
            <a:off x="90767" y="908720"/>
            <a:ext cx="8418759" cy="523220"/>
          </a:xfrm>
          <a:prstGeom prst="rect">
            <a:avLst/>
          </a:prstGeom>
        </p:spPr>
        <p:txBody>
          <a:bodyPr wrap="square">
            <a:spAutoFit/>
          </a:bodyPr>
          <a:lstStyle/>
          <a:p>
            <a:r>
              <a:rPr lang="en-US" altLang="ja-JP" sz="1400" i="1">
                <a:solidFill>
                  <a:srgbClr val="FF0000"/>
                </a:solidFill>
              </a:rPr>
              <a:t>※</a:t>
            </a:r>
            <a:r>
              <a:rPr lang="ja-JP" altLang="en-US" sz="1400" i="1">
                <a:solidFill>
                  <a:srgbClr val="FF0000"/>
                </a:solidFill>
              </a:rPr>
              <a:t>　提案内容を通じて解決を目指す地域の課題について記載すること</a:t>
            </a:r>
            <a:endParaRPr lang="en-US" altLang="ja-JP" sz="1400" i="1">
              <a:solidFill>
                <a:srgbClr val="FF0000"/>
              </a:solidFill>
            </a:endParaRPr>
          </a:p>
          <a:p>
            <a:endParaRPr lang="en-US" altLang="ja-JP" sz="1400" i="1">
              <a:solidFill>
                <a:srgbClr val="FF0000"/>
              </a:solidFill>
            </a:endParaRPr>
          </a:p>
        </p:txBody>
      </p:sp>
      <p:sp>
        <p:nvSpPr>
          <p:cNvPr id="1261" name="正方形/長方形 12"/>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共通※</a:t>
            </a:r>
          </a:p>
        </p:txBody>
      </p:sp>
      <p:sp>
        <p:nvSpPr>
          <p:cNvPr id="1262" name="Rectangle 66"/>
          <p:cNvSpPr>
            <a:spLocks noChangeArrowheads="1"/>
          </p:cNvSpPr>
          <p:nvPr/>
        </p:nvSpPr>
        <p:spPr>
          <a:xfrm>
            <a:off x="107504" y="3481538"/>
            <a:ext cx="8930607" cy="325983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263" name="Text Box 4"/>
          <p:cNvSpPr txBox="1">
            <a:spLocks noChangeArrowheads="1"/>
          </p:cNvSpPr>
          <p:nvPr/>
        </p:nvSpPr>
        <p:spPr>
          <a:xfrm>
            <a:off x="107504" y="3081427"/>
            <a:ext cx="8627825"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a:latin typeface="Tahoma" pitchFamily="34" charset="0"/>
              </a:rPr>
              <a:t>提案事業が達成に寄与するスマートシティの</a:t>
            </a:r>
            <a:r>
              <a:rPr lang="ja-JP" altLang="en-US" sz="2000" b="1">
                <a:latin typeface="+mn-ea"/>
                <a:ea typeface="+mn-ea"/>
              </a:rPr>
              <a:t>目標</a:t>
            </a:r>
            <a:r>
              <a:rPr lang="en-US" altLang="ja-JP" sz="2000" b="1">
                <a:latin typeface="+mn-ea"/>
                <a:ea typeface="+mn-ea"/>
              </a:rPr>
              <a:t>(KPI)</a:t>
            </a:r>
            <a:r>
              <a:rPr lang="ja-JP" altLang="en-US" sz="2000" b="1">
                <a:latin typeface="+mn-ea"/>
                <a:ea typeface="+mn-ea"/>
              </a:rPr>
              <a:t>とロジックモデル</a:t>
            </a:r>
          </a:p>
        </p:txBody>
      </p:sp>
      <p:sp>
        <p:nvSpPr>
          <p:cNvPr id="1264" name="正方形/長方形 16"/>
          <p:cNvSpPr/>
          <p:nvPr/>
        </p:nvSpPr>
        <p:spPr>
          <a:xfrm>
            <a:off x="128224" y="5549225"/>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a:solidFill>
                <a:sysClr val="windowText" lastClr="000000"/>
              </a:solidFill>
            </a:endParaRPr>
          </a:p>
        </p:txBody>
      </p:sp>
      <p:sp>
        <p:nvSpPr>
          <p:cNvPr id="1265" name="正方形/長方形 17"/>
          <p:cNvSpPr/>
          <p:nvPr/>
        </p:nvSpPr>
        <p:spPr>
          <a:xfrm>
            <a:off x="72522" y="3496368"/>
            <a:ext cx="8930606" cy="1046440"/>
          </a:xfrm>
          <a:prstGeom prst="rect">
            <a:avLst/>
          </a:prstGeom>
        </p:spPr>
        <p:txBody>
          <a:bodyPr wrap="square">
            <a:spAutoFit/>
          </a:bodyPr>
          <a:lstStyle/>
          <a:p>
            <a:pPr marL="182563" indent="-182563"/>
            <a:r>
              <a:rPr lang="en-US" altLang="ja-JP" sz="1200" i="1">
                <a:solidFill>
                  <a:srgbClr val="FF0000"/>
                </a:solidFill>
              </a:rPr>
              <a:t>※</a:t>
            </a:r>
            <a:r>
              <a:rPr lang="ja-JP" altLang="en-US" sz="1200" i="1">
                <a:solidFill>
                  <a:srgbClr val="FF0000"/>
                </a:solidFill>
              </a:rPr>
              <a:t>本事業を通じてどのように前項の「地域の課題」を解決し、それにより地域社会がどのように変化するのかを、ロジックモデルを用いて説明し、事業の成果を評価（確認）するための指標（</a:t>
            </a:r>
            <a:r>
              <a:rPr lang="en-US" altLang="ja-JP" sz="1200" i="1">
                <a:solidFill>
                  <a:srgbClr val="FF0000"/>
                </a:solidFill>
              </a:rPr>
              <a:t>KPI</a:t>
            </a:r>
            <a:r>
              <a:rPr lang="ja-JP" altLang="en-US" sz="1200" i="1">
                <a:solidFill>
                  <a:srgbClr val="FF0000"/>
                </a:solidFill>
              </a:rPr>
              <a:t>）を記載すること</a:t>
            </a:r>
            <a:endParaRPr lang="en-US" altLang="ja-JP" sz="1200" i="1">
              <a:solidFill>
                <a:srgbClr val="FF0000"/>
              </a:solidFill>
            </a:endParaRPr>
          </a:p>
          <a:p>
            <a:r>
              <a:rPr lang="en-US" altLang="ja-JP" sz="1200" i="1">
                <a:solidFill>
                  <a:srgbClr val="FF0000"/>
                </a:solidFill>
              </a:rPr>
              <a:t>※KPI</a:t>
            </a:r>
            <a:r>
              <a:rPr lang="ja-JP" altLang="en-US" sz="1200" i="1">
                <a:solidFill>
                  <a:srgbClr val="FF0000"/>
                </a:solidFill>
              </a:rPr>
              <a:t>の設定及び見直しにあたっては「スマートシティ施策の</a:t>
            </a:r>
            <a:r>
              <a:rPr lang="en-US" altLang="ja-JP" sz="1200" i="1">
                <a:solidFill>
                  <a:srgbClr val="FF0000"/>
                </a:solidFill>
              </a:rPr>
              <a:t>KPI</a:t>
            </a:r>
            <a:r>
              <a:rPr lang="ja-JP" altLang="en-US" sz="1200" i="1">
                <a:solidFill>
                  <a:srgbClr val="FF0000"/>
                </a:solidFill>
              </a:rPr>
              <a:t>設定指針Ｖｅｒ２</a:t>
            </a:r>
            <a:r>
              <a:rPr lang="en-US" altLang="ja-JP" sz="1200" i="1">
                <a:solidFill>
                  <a:srgbClr val="FF0000"/>
                </a:solidFill>
              </a:rPr>
              <a:t>.</a:t>
            </a:r>
            <a:r>
              <a:rPr lang="ja-JP" altLang="en-US" sz="1200" i="1">
                <a:solidFill>
                  <a:srgbClr val="FF0000"/>
                </a:solidFill>
              </a:rPr>
              <a:t>０</a:t>
            </a:r>
            <a:r>
              <a:rPr lang="en-US" altLang="ja-JP" sz="1200" i="1">
                <a:solidFill>
                  <a:srgbClr val="FF0000"/>
                </a:solidFill>
              </a:rPr>
              <a:t>*</a:t>
            </a:r>
            <a:r>
              <a:rPr lang="ja-JP" altLang="en-US" sz="1200" i="1">
                <a:solidFill>
                  <a:srgbClr val="FF0000"/>
                </a:solidFill>
              </a:rPr>
              <a:t>」　を参照すること</a:t>
            </a:r>
            <a:endParaRPr lang="en-US" altLang="ja-JP" sz="1200" i="1">
              <a:solidFill>
                <a:srgbClr val="FF0000"/>
              </a:solidFill>
            </a:endParaRPr>
          </a:p>
          <a:p>
            <a:r>
              <a:rPr lang="ja-JP" altLang="en-US" sz="1200" i="1">
                <a:solidFill>
                  <a:srgbClr val="FF0000"/>
                </a:solidFill>
              </a:rPr>
              <a:t>　</a:t>
            </a:r>
            <a:r>
              <a:rPr lang="en-US" altLang="ja-JP" sz="1200" i="1">
                <a:solidFill>
                  <a:srgbClr val="FF0000"/>
                </a:solidFill>
              </a:rPr>
              <a:t>* </a:t>
            </a:r>
            <a:r>
              <a:rPr lang="en-GB" altLang="ja-JP" sz="1200" i="1">
                <a:solidFill>
                  <a:srgbClr val="FF0000"/>
                </a:solidFill>
              </a:rPr>
              <a:t>https://www8.cao.go.jp/cstp/society5_0/smartcity/kpi.html</a:t>
            </a:r>
          </a:p>
          <a:p>
            <a:r>
              <a:rPr lang="en-US" altLang="ja-JP" sz="200" i="1">
                <a:solidFill>
                  <a:srgbClr val="FF0000"/>
                </a:solidFill>
              </a:rPr>
              <a:t> </a:t>
            </a:r>
            <a:endParaRPr lang="en-US" altLang="ja-JP" sz="1200" i="1">
              <a:solidFill>
                <a:srgbClr val="FF0000"/>
              </a:solidFill>
            </a:endParaRPr>
          </a:p>
          <a:p>
            <a:r>
              <a:rPr lang="ja-JP" altLang="en-US" sz="1100" i="1">
                <a:solidFill>
                  <a:srgbClr val="FF0000"/>
                </a:solidFill>
              </a:rPr>
              <a:t>　「顔認証の実用化による公共交通の利便性向上と高齢者の外出促進」施策の例（設定指針 </a:t>
            </a:r>
            <a:r>
              <a:rPr lang="en-US" altLang="ja-JP" sz="1100" i="1">
                <a:solidFill>
                  <a:srgbClr val="FF0000"/>
                </a:solidFill>
              </a:rPr>
              <a:t>P.2</a:t>
            </a:r>
            <a:r>
              <a:rPr lang="ja-JP" altLang="en-US" sz="1100" i="1">
                <a:solidFill>
                  <a:srgbClr val="FF0000"/>
                </a:solidFill>
              </a:rPr>
              <a:t>）</a:t>
            </a:r>
            <a:endParaRPr lang="en-US" altLang="ja-JP" sz="1400" i="1">
              <a:solidFill>
                <a:srgbClr val="FF0000"/>
              </a:solidFill>
            </a:endParaRPr>
          </a:p>
        </p:txBody>
      </p:sp>
      <p:sp>
        <p:nvSpPr>
          <p:cNvPr id="1267" name="テキスト 673"/>
          <p:cNvSpPr txBox="1"/>
          <p:nvPr/>
        </p:nvSpPr>
        <p:spPr>
          <a:xfrm>
            <a:off x="2483768" y="572972"/>
            <a:ext cx="6662429" cy="307777"/>
          </a:xfrm>
          <a:prstGeom prst="rect">
            <a:avLst/>
          </a:prstGeom>
        </p:spPr>
        <p:txBody>
          <a:bodyPr wrap="square">
            <a:spAutoFit/>
          </a:bodyPr>
          <a:lstStyle/>
          <a:p>
            <a:pPr algn="r">
              <a:defRPr lang="ja-JP" altLang="en-US"/>
            </a:pPr>
            <a:r>
              <a:rPr kumimoji="1" lang="ja-JP" altLang="en-US" sz="1400" b="1" u="sng">
                <a:solidFill>
                  <a:srgbClr val="0070C0"/>
                </a:solidFill>
              </a:rPr>
              <a:t>※各事業の応募書類にて必須でない場合も可能な限り作成をお願いします。</a:t>
            </a:r>
            <a:endParaRPr lang="ja-JP" altLang="en-US">
              <a:solidFill>
                <a:srgbClr val="0070C0"/>
              </a:solidFill>
            </a:endParaRPr>
          </a:p>
        </p:txBody>
      </p:sp>
      <p:sp>
        <p:nvSpPr>
          <p:cNvPr id="14" name="正方形/長方形 1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2BEF263-E7F8-482B-8354-8C33DF007FD7}" type="slidenum">
              <a:rPr lang="en-US" altLang="ja-JP" sz="1480">
                <a:solidFill>
                  <a:schemeClr val="tx1"/>
                </a:solidFill>
              </a:rPr>
              <a:t>8</a:t>
            </a:fld>
            <a:endParaRPr kumimoji="1" lang="ja-JP" altLang="en-US" sz="1480">
              <a:solidFill>
                <a:schemeClr val="tx1"/>
              </a:solidFill>
            </a:endParaRPr>
          </a:p>
        </p:txBody>
      </p:sp>
      <p:pic>
        <p:nvPicPr>
          <p:cNvPr id="4" name="図 3">
            <a:extLst>
              <a:ext uri="{FF2B5EF4-FFF2-40B4-BE49-F238E27FC236}">
                <a16:creationId xmlns:a16="http://schemas.microsoft.com/office/drawing/2014/main" id="{937010CF-9493-C77B-8D2E-28759F61499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45861" y="4489153"/>
            <a:ext cx="5652278" cy="2219010"/>
          </a:xfrm>
          <a:prstGeom prst="rect">
            <a:avLst/>
          </a:prstGeom>
          <a:noFill/>
          <a:ln>
            <a:noFill/>
          </a:ln>
        </p:spPr>
      </p:pic>
    </p:spTree>
    <p:extLst>
      <p:ext uri="{BB962C8B-B14F-4D97-AF65-F5344CB8AC3E}">
        <p14:creationId xmlns:p14="http://schemas.microsoft.com/office/powerpoint/2010/main" val="4008326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3"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a:solidFill>
                  <a:schemeClr val="bg1"/>
                </a:solidFill>
                <a:latin typeface="ＭＳ Ｐゴシック" panose="020B0600070205080204" pitchFamily="50" charset="-128"/>
              </a:rPr>
              <a:t>６．都市マネジメント（運営体制）</a:t>
            </a:r>
            <a:endParaRPr lang="ja-JP" altLang="en-US" sz="1800" b="1">
              <a:solidFill>
                <a:schemeClr val="bg1"/>
              </a:solidFill>
              <a:latin typeface="ＭＳ Ｐゴシック" panose="020B0600070205080204" pitchFamily="50" charset="-128"/>
            </a:endParaRPr>
          </a:p>
        </p:txBody>
      </p:sp>
      <p:sp>
        <p:nvSpPr>
          <p:cNvPr id="1274" name="正方形/長方形 672"/>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共通※</a:t>
            </a:r>
          </a:p>
        </p:txBody>
      </p:sp>
      <p:sp>
        <p:nvSpPr>
          <p:cNvPr id="1275" name="Text Box 4"/>
          <p:cNvSpPr txBox="1">
            <a:spLocks noChangeArrowheads="1"/>
          </p:cNvSpPr>
          <p:nvPr/>
        </p:nvSpPr>
        <p:spPr>
          <a:xfrm>
            <a:off x="107504" y="502711"/>
            <a:ext cx="3884240" cy="621709"/>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a:latin typeface="Tahoma" pitchFamily="34" charset="0"/>
              </a:rPr>
              <a:t>運営体制</a:t>
            </a:r>
          </a:p>
          <a:p>
            <a:pPr marL="238125" indent="-238125" eaLnBrk="1" hangingPunct="1">
              <a:lnSpc>
                <a:spcPct val="90000"/>
              </a:lnSpc>
              <a:buFont typeface="Wingdings" pitchFamily="2" charset="2"/>
              <a:buNone/>
              <a:defRPr/>
            </a:pPr>
            <a:endParaRPr lang="ja-JP" altLang="en-US" sz="1600">
              <a:latin typeface="Tahoma" pitchFamily="34" charset="0"/>
            </a:endParaRPr>
          </a:p>
        </p:txBody>
      </p:sp>
      <p:sp>
        <p:nvSpPr>
          <p:cNvPr id="1276" name="Rectangle 66"/>
          <p:cNvSpPr>
            <a:spLocks noChangeArrowheads="1"/>
          </p:cNvSpPr>
          <p:nvPr/>
        </p:nvSpPr>
        <p:spPr>
          <a:xfrm>
            <a:off x="223794" y="929277"/>
            <a:ext cx="8740694" cy="2931771"/>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graphicFrame>
        <p:nvGraphicFramePr>
          <p:cNvPr id="1277" name="表 3"/>
          <p:cNvGraphicFramePr>
            <a:graphicFrameLocks noGrp="1"/>
          </p:cNvGraphicFramePr>
          <p:nvPr>
            <p:extLst>
              <p:ext uri="{D42A27DB-BD31-4B8C-83A1-F6EECF244321}">
                <p14:modId xmlns:p14="http://schemas.microsoft.com/office/powerpoint/2010/main" val="1699570236"/>
              </p:ext>
            </p:extLst>
          </p:nvPr>
        </p:nvGraphicFramePr>
        <p:xfrm>
          <a:off x="221469" y="4359968"/>
          <a:ext cx="4278523" cy="1927276"/>
        </p:xfrm>
        <a:graphic>
          <a:graphicData uri="http://schemas.openxmlformats.org/drawingml/2006/table">
            <a:tbl>
              <a:tblPr/>
              <a:tblGrid>
                <a:gridCol w="246075">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3024336">
                  <a:extLst>
                    <a:ext uri="{9D8B030D-6E8A-4147-A177-3AD203B41FA5}">
                      <a16:colId xmlns:a16="http://schemas.microsoft.com/office/drawing/2014/main" val="20002"/>
                    </a:ext>
                  </a:extLst>
                </a:gridCol>
              </a:tblGrid>
              <a:tr h="365176">
                <a:tc>
                  <a:txBody>
                    <a:bodyPr/>
                    <a:lstStyle/>
                    <a:p>
                      <a:pPr marR="44450" indent="127000" algn="ctr">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名称</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役割及び責任</a:t>
                      </a:r>
                      <a:endParaRPr lang="en-US" altLang="ja-JP" sz="1000" kern="10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spcAft>
                          <a:spcPts val="0"/>
                        </a:spcAft>
                        <a:tabLst>
                          <a:tab pos="2700020" algn="ctr"/>
                          <a:tab pos="5400040" algn="r"/>
                        </a:tabLst>
                      </a:pPr>
                      <a:r>
                        <a:rPr lang="ja-JP" sz="800" i="1" kern="100">
                          <a:solidFill>
                            <a:srgbClr val="FF0000"/>
                          </a:solidFill>
                          <a:effectLst/>
                          <a:latin typeface="Meiryo UI" panose="020B0604030504040204" pitchFamily="50" charset="-128"/>
                          <a:ea typeface="ＭＳ ゴシック" panose="020B0609070205080204" pitchFamily="49" charset="-128"/>
                          <a:cs typeface="Meiryo UI" panose="020B0604030504040204" pitchFamily="50" charset="-128"/>
                        </a:rPr>
                        <a:t>※　体制図に対応した主体別に役割を明確に記入すること</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5760">
                <a:tc>
                  <a:txBody>
                    <a:bodyPr/>
                    <a:lstStyle/>
                    <a:p>
                      <a:pPr marR="44450" indent="127000">
                        <a:spcAft>
                          <a:spcPts val="0"/>
                        </a:spcAft>
                        <a:tabLst>
                          <a:tab pos="2700020" algn="ctr"/>
                          <a:tab pos="5400040" algn="r"/>
                        </a:tabLst>
                      </a:pPr>
                      <a:r>
                        <a:rPr lang="en-US" sz="1000" kern="100">
                          <a:effectLst/>
                          <a:latin typeface="ＭＳ ゴシック"/>
                          <a:ea typeface="Meiryo UI"/>
                          <a:cs typeface="Meiryo UI" panose="020B0604030504040204" pitchFamily="50" charset="-128"/>
                        </a:rPr>
                        <a:t>1</a:t>
                      </a:r>
                      <a:endParaRPr lang="ja-JP" sz="1000" kern="100">
                        <a:effectLst/>
                        <a:latin typeface="ＭＳ ゴシック"/>
                        <a:ea typeface="Meiryo UI"/>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△△市</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・事業計画の立案</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・報告書の作成をはじめとする事業全般の管理・統括業務</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R="44450" indent="127000">
                        <a:spcAft>
                          <a:spcPts val="0"/>
                        </a:spcAft>
                        <a:tabLst>
                          <a:tab pos="2700020" algn="ctr"/>
                          <a:tab pos="5400040" algn="r"/>
                        </a:tabLst>
                      </a:pPr>
                      <a:r>
                        <a:rPr lang="en-US" sz="1000" kern="100">
                          <a:effectLst/>
                          <a:latin typeface="ＭＳ ゴシック"/>
                          <a:ea typeface="Meiryo UI"/>
                          <a:cs typeface="Meiryo UI" panose="020B0604030504040204" pitchFamily="50" charset="-128"/>
                        </a:rPr>
                        <a:t>2</a:t>
                      </a:r>
                      <a:endParaRPr lang="ja-JP" sz="1000" kern="100">
                        <a:effectLst/>
                        <a:latin typeface="ＭＳ ゴシック"/>
                        <a:ea typeface="Meiryo UI"/>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××大学</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・事業実施に係るノウハウの提供</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R="44450" indent="127000">
                        <a:spcAft>
                          <a:spcPts val="0"/>
                        </a:spcAft>
                        <a:tabLst>
                          <a:tab pos="2700020" algn="ctr"/>
                          <a:tab pos="5400040" algn="r"/>
                        </a:tabLst>
                      </a:pPr>
                      <a:r>
                        <a:rPr lang="en-US" sz="1000" kern="100">
                          <a:effectLst/>
                          <a:latin typeface="ＭＳ ゴシック"/>
                          <a:ea typeface="Meiryo UI"/>
                          <a:cs typeface="Meiryo UI" panose="020B0604030504040204" pitchFamily="50" charset="-128"/>
                        </a:rPr>
                        <a:t>3</a:t>
                      </a:r>
                      <a:endParaRPr lang="ja-JP" sz="1000" kern="100">
                        <a:effectLst/>
                        <a:latin typeface="ＭＳ ゴシック"/>
                        <a:ea typeface="Meiryo UI"/>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××株式会社</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・システム設計</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R="44450" indent="127000">
                        <a:spcAft>
                          <a:spcPts val="0"/>
                        </a:spcAft>
                        <a:tabLst>
                          <a:tab pos="2700020" algn="ctr"/>
                          <a:tab pos="5400040" algn="r"/>
                        </a:tabLst>
                      </a:pPr>
                      <a:r>
                        <a:rPr lang="en-US" sz="1000" kern="100">
                          <a:effectLst/>
                          <a:latin typeface="ＭＳ ゴシック"/>
                          <a:ea typeface="Meiryo UI"/>
                          <a:cs typeface="Meiryo UI" panose="020B0604030504040204" pitchFamily="50" charset="-128"/>
                        </a:rPr>
                        <a:t>4</a:t>
                      </a:r>
                      <a:endParaRPr lang="ja-JP" sz="1000" kern="100">
                        <a:effectLst/>
                        <a:latin typeface="ＭＳ ゴシック"/>
                        <a:ea typeface="Meiryo UI"/>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a:ea typeface="ＭＳ ゴシック"/>
                          <a:cs typeface="Meiryo UI" panose="020B0604030504040204" pitchFamily="50" charset="-128"/>
                        </a:rPr>
                        <a:t>株式会社</a:t>
                      </a:r>
                      <a:r>
                        <a:rPr lang="en-US" sz="1000" kern="100">
                          <a:effectLst/>
                          <a:latin typeface="Meiryo UI"/>
                          <a:ea typeface="ＭＳ ゴシック"/>
                          <a:cs typeface="Meiryo UI" panose="020B0604030504040204" pitchFamily="50" charset="-128"/>
                        </a:rPr>
                        <a:t>××</a:t>
                      </a:r>
                      <a:endParaRPr lang="ja-JP" sz="1000" kern="100">
                        <a:effectLst/>
                        <a:latin typeface="Meiryo UI"/>
                        <a:ea typeface="ＭＳ ゴシック"/>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・データ提供</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278" name="Text Box 4"/>
          <p:cNvSpPr txBox="1">
            <a:spLocks noChangeArrowheads="1"/>
          </p:cNvSpPr>
          <p:nvPr/>
        </p:nvSpPr>
        <p:spPr>
          <a:xfrm>
            <a:off x="221469" y="4078737"/>
            <a:ext cx="3884240" cy="276999"/>
          </a:xfrm>
          <a:prstGeom prst="rect">
            <a:avLst/>
          </a:prstGeom>
          <a:noFill/>
          <a:ln w="9525">
            <a:noFill/>
            <a:miter lim="800000"/>
            <a:headEnd/>
            <a:tailEnd/>
          </a:ln>
          <a:effectLst/>
        </p:spPr>
        <p:txBody>
          <a:bodyPr wrap="square">
            <a:spAutoFit/>
          </a:bodyPr>
          <a:lstStyle/>
          <a:p>
            <a:pPr eaLnBrk="1" hangingPunct="1">
              <a:spcBef>
                <a:spcPct val="5000"/>
              </a:spcBef>
              <a:defRPr/>
            </a:pPr>
            <a:r>
              <a:rPr lang="en-US" altLang="ja-JP" sz="1200">
                <a:latin typeface="Tahoma" pitchFamily="34" charset="0"/>
              </a:rPr>
              <a:t>【</a:t>
            </a:r>
            <a:r>
              <a:rPr lang="ja-JP" altLang="en-US" sz="1200">
                <a:latin typeface="Tahoma" pitchFamily="34" charset="0"/>
              </a:rPr>
              <a:t>各主体の役割</a:t>
            </a:r>
            <a:r>
              <a:rPr lang="en-US" altLang="ja-JP" sz="1200">
                <a:latin typeface="Tahoma" pitchFamily="34" charset="0"/>
              </a:rPr>
              <a:t>】</a:t>
            </a:r>
            <a:endParaRPr lang="ja-JP" altLang="en-US" sz="1050">
              <a:latin typeface="Tahoma" pitchFamily="34" charset="0"/>
            </a:endParaRPr>
          </a:p>
        </p:txBody>
      </p:sp>
      <p:graphicFrame>
        <p:nvGraphicFramePr>
          <p:cNvPr id="1279" name="表 16"/>
          <p:cNvGraphicFramePr>
            <a:graphicFrameLocks noGrp="1"/>
          </p:cNvGraphicFramePr>
          <p:nvPr>
            <p:extLst>
              <p:ext uri="{D42A27DB-BD31-4B8C-83A1-F6EECF244321}">
                <p14:modId xmlns:p14="http://schemas.microsoft.com/office/powerpoint/2010/main" val="705436532"/>
              </p:ext>
            </p:extLst>
          </p:nvPr>
        </p:nvGraphicFramePr>
        <p:xfrm>
          <a:off x="4644007" y="4359968"/>
          <a:ext cx="4339573" cy="1908142"/>
        </p:xfrm>
        <a:graphic>
          <a:graphicData uri="http://schemas.openxmlformats.org/drawingml/2006/table">
            <a:tbl>
              <a:tblPr/>
              <a:tblGrid>
                <a:gridCol w="341842">
                  <a:extLst>
                    <a:ext uri="{9D8B030D-6E8A-4147-A177-3AD203B41FA5}">
                      <a16:colId xmlns:a16="http://schemas.microsoft.com/office/drawing/2014/main" val="20000"/>
                    </a:ext>
                  </a:extLst>
                </a:gridCol>
                <a:gridCol w="1032481">
                  <a:extLst>
                    <a:ext uri="{9D8B030D-6E8A-4147-A177-3AD203B41FA5}">
                      <a16:colId xmlns:a16="http://schemas.microsoft.com/office/drawing/2014/main" val="20001"/>
                    </a:ext>
                  </a:extLst>
                </a:gridCol>
                <a:gridCol w="2965250">
                  <a:extLst>
                    <a:ext uri="{9D8B030D-6E8A-4147-A177-3AD203B41FA5}">
                      <a16:colId xmlns:a16="http://schemas.microsoft.com/office/drawing/2014/main" val="20002"/>
                    </a:ext>
                  </a:extLst>
                </a:gridCol>
              </a:tblGrid>
              <a:tr h="350370">
                <a:tc>
                  <a:txBody>
                    <a:bodyPr/>
                    <a:lstStyle/>
                    <a:p>
                      <a:pPr marR="44450" indent="127000" algn="ctr">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名称</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役割及び責任</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34942">
                <a:tc>
                  <a:txBody>
                    <a:bodyPr/>
                    <a:lstStyle/>
                    <a:p>
                      <a:pPr marR="44450" indent="127000">
                        <a:spcAft>
                          <a:spcPts val="0"/>
                        </a:spcAft>
                        <a:tabLst>
                          <a:tab pos="2700020" algn="ctr"/>
                          <a:tab pos="5400040" algn="r"/>
                        </a:tabLst>
                      </a:pPr>
                      <a:r>
                        <a:rPr lang="en-US" altLang="ja-JP" sz="1000" kern="100">
                          <a:effectLst/>
                          <a:latin typeface="Meiryo UI" panose="020B0604030504040204" pitchFamily="50" charset="-128"/>
                          <a:ea typeface="Meiryo UI" panose="020B0604030504040204" pitchFamily="50" charset="-128"/>
                          <a:cs typeface="Meiryo UI" panose="020B0604030504040204" pitchFamily="50" charset="-128"/>
                        </a:rPr>
                        <a:t>5</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0370">
                <a:tc>
                  <a:txBody>
                    <a:bodyPr/>
                    <a:lstStyle/>
                    <a:p>
                      <a:pPr marR="44450" indent="127000">
                        <a:spcAft>
                          <a:spcPts val="0"/>
                        </a:spcAft>
                        <a:tabLst>
                          <a:tab pos="2700020" algn="ctr"/>
                          <a:tab pos="5400040" algn="r"/>
                        </a:tabLst>
                      </a:pPr>
                      <a:r>
                        <a:rPr lang="en-US" altLang="ja-JP" sz="1000" kern="100">
                          <a:effectLst/>
                          <a:latin typeface="ＭＳ ゴシック" panose="020B0609070205080204" pitchFamily="49" charset="-128"/>
                          <a:ea typeface="Meiryo UI" panose="020B0604030504040204" pitchFamily="50" charset="-128"/>
                          <a:cs typeface="Meiryo UI" panose="020B0604030504040204" pitchFamily="50" charset="-128"/>
                        </a:rPr>
                        <a:t>6</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0370">
                <a:tc>
                  <a:txBody>
                    <a:bodyPr/>
                    <a:lstStyle/>
                    <a:p>
                      <a:pPr marR="44450" indent="127000">
                        <a:spcAft>
                          <a:spcPts val="0"/>
                        </a:spcAft>
                        <a:tabLst>
                          <a:tab pos="2700020" algn="ctr"/>
                          <a:tab pos="5400040" algn="r"/>
                        </a:tabLst>
                      </a:pPr>
                      <a:r>
                        <a:rPr lang="en-US" altLang="ja-JP" sz="1000" kern="100">
                          <a:effectLst/>
                          <a:latin typeface="ＭＳ ゴシック" panose="020B0609070205080204" pitchFamily="49" charset="-128"/>
                          <a:ea typeface="Meiryo UI" panose="020B0604030504040204" pitchFamily="50" charset="-128"/>
                          <a:cs typeface="Meiryo UI" panose="020B0604030504040204" pitchFamily="50" charset="-128"/>
                        </a:rPr>
                        <a:t>7</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0370">
                <a:tc>
                  <a:txBody>
                    <a:bodyPr/>
                    <a:lstStyle/>
                    <a:p>
                      <a:pPr marR="44450" indent="127000">
                        <a:spcAft>
                          <a:spcPts val="0"/>
                        </a:spcAft>
                        <a:tabLst>
                          <a:tab pos="2700020" algn="ctr"/>
                          <a:tab pos="5400040" algn="r"/>
                        </a:tabLst>
                      </a:pPr>
                      <a:r>
                        <a:rPr lang="en-US" altLang="ja-JP" sz="1000" kern="100">
                          <a:effectLst/>
                          <a:latin typeface="ＭＳ ゴシック" panose="020B0609070205080204" pitchFamily="49" charset="-128"/>
                          <a:ea typeface="Meiryo UI" panose="020B0604030504040204" pitchFamily="50" charset="-128"/>
                          <a:cs typeface="Meiryo UI" panose="020B0604030504040204" pitchFamily="50" charset="-128"/>
                        </a:rPr>
                        <a:t>8</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280" name="正方形/長方形 4"/>
          <p:cNvSpPr/>
          <p:nvPr/>
        </p:nvSpPr>
        <p:spPr>
          <a:xfrm>
            <a:off x="127818" y="977847"/>
            <a:ext cx="8692654" cy="1169551"/>
          </a:xfrm>
          <a:prstGeom prst="rect">
            <a:avLst/>
          </a:prstGeom>
        </p:spPr>
        <p:txBody>
          <a:bodyPr wrap="square">
            <a:spAutoFit/>
          </a:bodyPr>
          <a:lstStyle/>
          <a:p>
            <a:pPr marL="254000" marR="143510" indent="-127000">
              <a:spcAft>
                <a:spcPts val="0"/>
              </a:spcAft>
            </a:pPr>
            <a:r>
              <a:rPr lang="ja-JP" altLang="ja-JP" sz="1400" i="1" kern="100">
                <a:solidFill>
                  <a:srgbClr val="FF0000"/>
                </a:solidFill>
                <a:latin typeface="+mn-ea"/>
                <a:ea typeface="+mn-ea"/>
                <a:cs typeface="Meiryo UI" panose="020B0604030504040204" pitchFamily="50" charset="-128"/>
              </a:rPr>
              <a:t>※　提案者のみならず、補助</a:t>
            </a:r>
            <a:r>
              <a:rPr lang="ja-JP" altLang="en-US" sz="1400" i="1" kern="100">
                <a:solidFill>
                  <a:srgbClr val="FF0000"/>
                </a:solidFill>
                <a:latin typeface="+mn-ea"/>
                <a:ea typeface="+mn-ea"/>
                <a:cs typeface="Meiryo UI" panose="020B0604030504040204" pitchFamily="50" charset="-128"/>
              </a:rPr>
              <a:t>等</a:t>
            </a:r>
            <a:r>
              <a:rPr lang="ja-JP" altLang="ja-JP" sz="1400" i="1" kern="100">
                <a:solidFill>
                  <a:srgbClr val="FF0000"/>
                </a:solidFill>
                <a:latin typeface="+mn-ea"/>
                <a:ea typeface="+mn-ea"/>
                <a:cs typeface="Meiryo UI" panose="020B0604030504040204" pitchFamily="50" charset="-128"/>
              </a:rPr>
              <a:t>事業の実施に関わる者については本様式に役割、責任を明記すること</a:t>
            </a:r>
            <a:endParaRPr lang="en-US" altLang="ja-JP" sz="1400" i="1" kern="100">
              <a:solidFill>
                <a:srgbClr val="FF0000"/>
              </a:solidFill>
              <a:latin typeface="+mn-ea"/>
              <a:ea typeface="+mn-ea"/>
              <a:cs typeface="Meiryo UI" panose="020B0604030504040204" pitchFamily="50" charset="-128"/>
            </a:endParaRPr>
          </a:p>
          <a:p>
            <a:pPr marL="254000" marR="143510" indent="-127000">
              <a:spcAft>
                <a:spcPts val="0"/>
              </a:spcAft>
            </a:pPr>
            <a:r>
              <a:rPr lang="en-US" altLang="ja-JP" sz="1400" i="1" kern="100">
                <a:solidFill>
                  <a:srgbClr val="FF0000"/>
                </a:solidFill>
                <a:latin typeface="+mn-ea"/>
                <a:ea typeface="+mn-ea"/>
                <a:cs typeface="Meiryo UI" panose="020B0604030504040204" pitchFamily="50" charset="-128"/>
              </a:rPr>
              <a:t>※</a:t>
            </a:r>
            <a:r>
              <a:rPr lang="ja-JP" altLang="en-US" sz="1400" i="1" kern="100">
                <a:solidFill>
                  <a:srgbClr val="FF0000"/>
                </a:solidFill>
                <a:latin typeface="+mn-ea"/>
                <a:ea typeface="+mn-ea"/>
                <a:cs typeface="Meiryo UI" panose="020B0604030504040204" pitchFamily="50" charset="-128"/>
              </a:rPr>
              <a:t>　協議会等の参画組織・団体も記入すること</a:t>
            </a:r>
            <a:endParaRPr lang="en-US" altLang="ja-JP" sz="1400" i="1" kern="100">
              <a:solidFill>
                <a:srgbClr val="FF0000"/>
              </a:solidFill>
              <a:latin typeface="+mn-ea"/>
              <a:ea typeface="+mn-ea"/>
              <a:cs typeface="Meiryo UI" panose="020B0604030504040204" pitchFamily="50" charset="-128"/>
            </a:endParaRPr>
          </a:p>
          <a:p>
            <a:pPr marL="254000" marR="143510" indent="-127000">
              <a:spcAft>
                <a:spcPts val="0"/>
              </a:spcAft>
            </a:pPr>
            <a:r>
              <a:rPr lang="en-US" altLang="ja-JP" sz="1400" i="1" kern="100">
                <a:solidFill>
                  <a:srgbClr val="FF0000"/>
                </a:solidFill>
                <a:latin typeface="+mn-ea"/>
                <a:ea typeface="+mn-ea"/>
                <a:cs typeface="Meiryo UI" panose="020B0604030504040204" pitchFamily="50" charset="-128"/>
              </a:rPr>
              <a:t>※</a:t>
            </a:r>
            <a:r>
              <a:rPr lang="ja-JP" altLang="en-US" sz="1400" i="1" kern="100">
                <a:solidFill>
                  <a:srgbClr val="FF0000"/>
                </a:solidFill>
                <a:latin typeface="+mn-ea"/>
                <a:ea typeface="+mn-ea"/>
                <a:cs typeface="Meiryo UI" panose="020B0604030504040204" pitchFamily="50" charset="-128"/>
              </a:rPr>
              <a:t>　提案内容のうち、地域の持続的な推進・運営のために必要となる機能・役割の抽出やプレーヤーの選定、ステークホルダーの管理（スマートシティ推進組織）について「スマートシティリファレンスアーキテクチャ」において「都市マネジメント」と整理されている事項について、ホワイトペーパー第５章を参照し、記載すること</a:t>
            </a:r>
            <a:endParaRPr lang="en-US" altLang="ja-JP" sz="1400" i="1" kern="100">
              <a:solidFill>
                <a:srgbClr val="FF0000"/>
              </a:solidFill>
              <a:latin typeface="+mn-ea"/>
              <a:ea typeface="+mn-ea"/>
              <a:cs typeface="Meiryo UI" panose="020B0604030504040204" pitchFamily="50" charset="-128"/>
            </a:endParaRPr>
          </a:p>
        </p:txBody>
      </p:sp>
      <p:sp>
        <p:nvSpPr>
          <p:cNvPr id="1282"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a:solidFill>
                  <a:srgbClr val="0070C0"/>
                </a:solidFill>
              </a:rPr>
              <a:t>※応募事業に関連のない場合は記載しなくても良い（詳細は別紙２参照）</a:t>
            </a:r>
            <a:endParaRPr lang="ja-JP" altLang="en-US">
              <a:solidFill>
                <a:srgbClr val="0070C0"/>
              </a:solidFill>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3B5BBDD-723F-451E-B75D-888B4059EF89}" type="slidenum">
              <a:rPr kumimoji="1" lang="en-US" altLang="ja-JP" sz="1480" smtClean="0">
                <a:solidFill>
                  <a:schemeClr val="tx1"/>
                </a:solidFill>
              </a:rPr>
              <a:t>9</a:t>
            </a:fld>
            <a:endParaRPr kumimoji="1" lang="ja-JP" altLang="en-US" sz="1480">
              <a:solidFill>
                <a:schemeClr val="tx1"/>
              </a:solidFill>
            </a:endParaRP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4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006C88635A2424E86804F2342387106" ma:contentTypeVersion="15" ma:contentTypeDescription="新しいドキュメントを作成します。" ma:contentTypeScope="" ma:versionID="c0aecfde86254b3ee9b7b4fd78e73f19">
  <xsd:schema xmlns:xsd="http://www.w3.org/2001/XMLSchema" xmlns:xs="http://www.w3.org/2001/XMLSchema" xmlns:p="http://schemas.microsoft.com/office/2006/metadata/properties" xmlns:ns2="8796a868-7127-405e-9e92-a32837cab98d" xmlns:ns3="32f61a2f-400f-4e9e-94b6-317688899f21" targetNamespace="http://schemas.microsoft.com/office/2006/metadata/properties" ma:root="true" ma:fieldsID="d5592a7257a948fbcd1d3748c3bfbe83" ns2:_="" ns3:_="">
    <xsd:import namespace="8796a868-7127-405e-9e92-a32837cab98d"/>
    <xsd:import namespace="32f61a2f-400f-4e9e-94b6-317688899f2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Locatio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96a868-7127-405e-9e92-a32837cab9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Location" ma:index="11" nillable="true" ma:displayName="Location" ma:indexed="true" ma:internalName="MediaServiceLocatio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32dd98ac-7f38-441c-8624-e0daaf53fd89"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2f61a2f-400f-4e9e-94b6-317688899f21"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f2552a0e-6428-4380-80fc-c6793b9d132f}" ma:internalName="TaxCatchAll" ma:showField="CatchAllData" ma:web="32f61a2f-400f-4e9e-94b6-317688899f2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32f61a2f-400f-4e9e-94b6-317688899f21">
      <UserInfo>
        <DisplayName/>
        <AccountId xsi:nil="true"/>
        <AccountType/>
      </UserInfo>
    </SharedWithUsers>
    <lcf76f155ced4ddcb4097134ff3c332f xmlns="8796a868-7127-405e-9e92-a32837cab98d">
      <Terms xmlns="http://schemas.microsoft.com/office/infopath/2007/PartnerControls"/>
    </lcf76f155ced4ddcb4097134ff3c332f>
    <TaxCatchAll xmlns="32f61a2f-400f-4e9e-94b6-317688899f2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91479F-4F66-4B90-806D-70449212E798}"/>
</file>

<file path=customXml/itemProps2.xml><?xml version="1.0" encoding="utf-8"?>
<ds:datastoreItem xmlns:ds="http://schemas.openxmlformats.org/officeDocument/2006/customXml" ds:itemID="{514D281E-205F-4A2E-96AB-CD5A3A5324E6}">
  <ds:schemaRefs>
    <ds:schemaRef ds:uri="54db6f9f-51bd-409a-8366-5c89c230db2a"/>
    <ds:schemaRef ds:uri="http://www.w3.org/XML/1998/namespace"/>
    <ds:schemaRef ds:uri="http://schemas.microsoft.com/office/2006/documentManagement/types"/>
    <ds:schemaRef ds:uri="http://schemas.microsoft.com/office/2006/metadata/properties"/>
    <ds:schemaRef ds:uri="http://purl.org/dc/terms/"/>
    <ds:schemaRef ds:uri="42ca5693-5fe6-4fc5-8e92-8d9e1d7f9ac7"/>
    <ds:schemaRef ds:uri="http://purl.org/dc/elements/1.1/"/>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990B92BF-7977-4D8A-B6FB-F4F6599AD6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Words>3393</Words>
  <PresentationFormat>画面に合わせる (4:3)</PresentationFormat>
  <Paragraphs>364</Paragraphs>
  <Slides>15</Slides>
  <Notes>14</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15</vt:i4>
      </vt:variant>
    </vt:vector>
  </HeadingPairs>
  <TitlesOfParts>
    <vt:vector size="25" baseType="lpstr">
      <vt:lpstr>Meiryo UI</vt:lpstr>
      <vt:lpstr>ＭＳ Ｐゴシック</vt:lpstr>
      <vt:lpstr>ＭＳ ゴシック</vt:lpstr>
      <vt:lpstr>Arial</vt:lpstr>
      <vt:lpstr>Calibri</vt:lpstr>
      <vt:lpstr>Century</vt:lpstr>
      <vt:lpstr>Tahoma</vt:lpstr>
      <vt:lpstr>Wingdings</vt:lpstr>
      <vt:lpstr>標準デザイン</vt:lpstr>
      <vt:lpstr>41_デザインの設定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0x010100F006C88635A2424E86804F2342387106</vt:lpwstr>
  </property>
  <property fmtid="{D5CDD505-2E9C-101B-9397-08002B2CF9AE}" pid="3" name="MediaServiceImageTags">
    <vt:lpwstr/>
  </property>
  <property fmtid="{D5CDD505-2E9C-101B-9397-08002B2CF9AE}" pid="4" name="担当">
    <vt:lpwstr>その他</vt:lpwstr>
  </property>
  <property fmtid="{D5CDD505-2E9C-101B-9397-08002B2CF9AE}" pid="5" name="Order">
    <vt:r8>251359400</vt:r8>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xd_Signature">
    <vt:bool>false</vt:bool>
  </property>
</Properties>
</file>